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51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94E7968-8506-48AA-A92D-08828B78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11" y="58149"/>
            <a:ext cx="5999651" cy="4499739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9" y="1787687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8" y="2344770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600686" y="2023717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617284" y="2580800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231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NC: n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ot connected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DQOUT: data Input/Output. open-drain 1-Wire interface pin.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 Thermocouple Input, positive pole.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 Thermocouple Input, negative pole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2" y="5189329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FE1CF63-BCBA-46BB-9547-FE609728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70015" y="856412"/>
            <a:ext cx="6477430" cy="48580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3480588" y="2668081"/>
            <a:ext cx="612317" cy="526835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3480588" y="4015966"/>
            <a:ext cx="612317" cy="54067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4092905" y="1387167"/>
            <a:ext cx="75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Four location address inputs simplify mapping of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individual units to specific locations.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AF42A5-3FBF-4476-8E19-D6F9C880190B}"/>
              </a:ext>
            </a:extLst>
          </p:cNvPr>
          <p:cNvSpPr/>
          <p:nvPr/>
        </p:nvSpPr>
        <p:spPr>
          <a:xfrm>
            <a:off x="4454726" y="2742020"/>
            <a:ext cx="323423" cy="1619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B8D5846-56FB-4402-807C-90D8DE237869}"/>
              </a:ext>
            </a:extLst>
          </p:cNvPr>
          <p:cNvSpPr/>
          <p:nvPr/>
        </p:nvSpPr>
        <p:spPr>
          <a:xfrm>
            <a:off x="5216171" y="2626008"/>
            <a:ext cx="381409" cy="3939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5CF8C5-3E98-4D32-91A8-FE5DBED497C1}"/>
              </a:ext>
            </a:extLst>
          </p:cNvPr>
          <p:cNvSpPr/>
          <p:nvPr/>
        </p:nvSpPr>
        <p:spPr>
          <a:xfrm>
            <a:off x="5216171" y="3649281"/>
            <a:ext cx="381409" cy="3939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ED2BA5-51F2-404B-9617-28154965EF1D}"/>
              </a:ext>
            </a:extLst>
          </p:cNvPr>
          <p:cNvSpPr/>
          <p:nvPr/>
        </p:nvSpPr>
        <p:spPr>
          <a:xfrm>
            <a:off x="5216171" y="3135877"/>
            <a:ext cx="381409" cy="3939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5A84F38-017D-48D2-93FF-31C60DE7F353}"/>
              </a:ext>
            </a:extLst>
          </p:cNvPr>
          <p:cNvSpPr/>
          <p:nvPr/>
        </p:nvSpPr>
        <p:spPr>
          <a:xfrm>
            <a:off x="5216170" y="4162685"/>
            <a:ext cx="381409" cy="3939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E5F74B-7208-46C6-A15A-99B8C5A942F7}"/>
              </a:ext>
            </a:extLst>
          </p:cNvPr>
          <p:cNvSpPr/>
          <p:nvPr/>
        </p:nvSpPr>
        <p:spPr>
          <a:xfrm>
            <a:off x="4092906" y="2626008"/>
            <a:ext cx="381409" cy="39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A09E401-1355-4758-8BE1-A5103FC1FA2D}"/>
              </a:ext>
            </a:extLst>
          </p:cNvPr>
          <p:cNvSpPr/>
          <p:nvPr/>
        </p:nvSpPr>
        <p:spPr>
          <a:xfrm>
            <a:off x="4419320" y="3253273"/>
            <a:ext cx="323423" cy="1619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F8AEA3-949B-45F0-A840-7D1F73B5123A}"/>
              </a:ext>
            </a:extLst>
          </p:cNvPr>
          <p:cNvSpPr/>
          <p:nvPr/>
        </p:nvSpPr>
        <p:spPr>
          <a:xfrm>
            <a:off x="4092906" y="3135877"/>
            <a:ext cx="381409" cy="39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6C31412-70D6-437E-970B-7EE44F160A21}"/>
              </a:ext>
            </a:extLst>
          </p:cNvPr>
          <p:cNvSpPr/>
          <p:nvPr/>
        </p:nvSpPr>
        <p:spPr>
          <a:xfrm>
            <a:off x="4654539" y="2626008"/>
            <a:ext cx="381409" cy="3939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F29374A-88FD-41CC-96F1-8E92D354334F}"/>
              </a:ext>
            </a:extLst>
          </p:cNvPr>
          <p:cNvSpPr/>
          <p:nvPr/>
        </p:nvSpPr>
        <p:spPr>
          <a:xfrm>
            <a:off x="4654539" y="3649281"/>
            <a:ext cx="381409" cy="3939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5E7D2F5-EA8E-4EEA-BA1F-C51F7C8D8145}"/>
              </a:ext>
            </a:extLst>
          </p:cNvPr>
          <p:cNvSpPr/>
          <p:nvPr/>
        </p:nvSpPr>
        <p:spPr>
          <a:xfrm>
            <a:off x="4654539" y="3135877"/>
            <a:ext cx="381409" cy="3939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E46937-FB74-438D-8C87-351781DFD0A9}"/>
              </a:ext>
            </a:extLst>
          </p:cNvPr>
          <p:cNvSpPr/>
          <p:nvPr/>
        </p:nvSpPr>
        <p:spPr>
          <a:xfrm>
            <a:off x="4654538" y="4162685"/>
            <a:ext cx="381409" cy="3939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7F9914F-B279-4EC7-966D-00B4700A1ACE}"/>
              </a:ext>
            </a:extLst>
          </p:cNvPr>
          <p:cNvSpPr/>
          <p:nvPr/>
        </p:nvSpPr>
        <p:spPr>
          <a:xfrm>
            <a:off x="4442218" y="3766767"/>
            <a:ext cx="323423" cy="1619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82A3143-25D2-43EA-896F-09EE9033ED14}"/>
              </a:ext>
            </a:extLst>
          </p:cNvPr>
          <p:cNvSpPr/>
          <p:nvPr/>
        </p:nvSpPr>
        <p:spPr>
          <a:xfrm>
            <a:off x="4471331" y="4282717"/>
            <a:ext cx="323423" cy="1619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91F68D-7380-4EB7-8401-A49839589FC2}"/>
              </a:ext>
            </a:extLst>
          </p:cNvPr>
          <p:cNvSpPr/>
          <p:nvPr/>
        </p:nvSpPr>
        <p:spPr>
          <a:xfrm>
            <a:off x="4092906" y="3649281"/>
            <a:ext cx="381409" cy="39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3CB8A7A-4D8F-4649-93AD-07DF29189B64}"/>
              </a:ext>
            </a:extLst>
          </p:cNvPr>
          <p:cNvSpPr/>
          <p:nvPr/>
        </p:nvSpPr>
        <p:spPr>
          <a:xfrm>
            <a:off x="4092905" y="4162685"/>
            <a:ext cx="381409" cy="39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DE1107A-7FA2-45B3-B45E-A9D840FEE8C4}"/>
              </a:ext>
            </a:extLst>
          </p:cNvPr>
          <p:cNvSpPr txBox="1"/>
          <p:nvPr/>
        </p:nvSpPr>
        <p:spPr>
          <a:xfrm>
            <a:off x="3978605" y="4765284"/>
            <a:ext cx="2803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D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efault location address 0000</a:t>
            </a:r>
            <a:endParaRPr lang="en-US" sz="2000" b="1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FE3C87-049E-4FB6-AE78-F075EA23A97E}"/>
              </a:ext>
            </a:extLst>
          </p:cNvPr>
          <p:cNvSpPr txBox="1"/>
          <p:nvPr/>
        </p:nvSpPr>
        <p:spPr>
          <a:xfrm>
            <a:off x="5750781" y="2626008"/>
            <a:ext cx="3331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AD0(Least Significant Bit)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AADF08A-7F11-4344-AA7C-AB68C91F0033}"/>
              </a:ext>
            </a:extLst>
          </p:cNvPr>
          <p:cNvSpPr txBox="1"/>
          <p:nvPr/>
        </p:nvSpPr>
        <p:spPr>
          <a:xfrm>
            <a:off x="5750781" y="318277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AD1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FD9630-87C8-43B4-836F-BEDBA863C623}"/>
              </a:ext>
            </a:extLst>
          </p:cNvPr>
          <p:cNvSpPr txBox="1"/>
          <p:nvPr/>
        </p:nvSpPr>
        <p:spPr>
          <a:xfrm>
            <a:off x="5750780" y="369256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AD2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470FFE0-7F5E-46D3-BF8B-5FCDBB1A9DBE}"/>
              </a:ext>
            </a:extLst>
          </p:cNvPr>
          <p:cNvSpPr txBox="1"/>
          <p:nvPr/>
        </p:nvSpPr>
        <p:spPr>
          <a:xfrm>
            <a:off x="5766079" y="419721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AD3(Most Significant Bit)</a:t>
            </a:r>
          </a:p>
        </p:txBody>
      </p:sp>
    </p:spTree>
    <p:extLst>
      <p:ext uri="{BB962C8B-B14F-4D97-AF65-F5344CB8AC3E}">
        <p14:creationId xmlns:p14="http://schemas.microsoft.com/office/powerpoint/2010/main" val="231525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4D2DDB-6148-4AAC-9094-4A0AD5F4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29991"/>
            <a:ext cx="4571199" cy="342839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677310" y="52096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677311" y="44448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629435" y="40623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629435" y="55921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740190" y="464256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890230" y="46425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H</a:t>
            </a:r>
            <a:r>
              <a:rPr lang="en-US" altLang="zh-CN">
                <a:cs typeface="+mn-ea"/>
              </a:rPr>
              <a:t>ot Junction(</a:t>
            </a:r>
            <a:r>
              <a:rPr lang="zh-CN" altLang="en-US">
                <a:cs typeface="+mn-ea"/>
              </a:rPr>
              <a:t>热端</a:t>
            </a:r>
            <a:r>
              <a:rPr lang="en-US" altLang="zh-CN">
                <a:cs typeface="+mn-ea"/>
              </a:rPr>
              <a:t>)</a:t>
            </a:r>
            <a:endParaRPr lang="en-US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4649166" y="373426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Chromel(</a:t>
            </a:r>
            <a:r>
              <a:rPr lang="zh-CN" altLang="en-US">
                <a:cs typeface="+mn-ea"/>
              </a:rPr>
              <a:t>镍铬合金</a:t>
            </a:r>
            <a:r>
              <a:rPr lang="en-US">
                <a:cs typeface="+mn-ea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4737984" y="557451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Alumel(</a:t>
            </a:r>
            <a:r>
              <a:rPr lang="zh-CN" altLang="en-US">
                <a:cs typeface="+mn-ea"/>
              </a:rPr>
              <a:t>铝</a:t>
            </a:r>
            <a:r>
              <a:rPr lang="en-US">
                <a:cs typeface="+mn-ea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512152" y="540642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460922" y="387547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4148280" y="377839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4152139" y="5325085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65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94E7968-8506-48AA-A92D-08828B78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11" y="58149"/>
            <a:ext cx="5999651" cy="4499739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9" y="1787687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38" y="2344770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600686" y="2023717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617284" y="2580800"/>
            <a:ext cx="54864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994625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将这个模块的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和系统的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相连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您可以使用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5V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或者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3.3V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为模块供电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NC: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在这个模块中没有用到这根线</a:t>
            </a:r>
            <a:endParaRPr lang="en-US" altLang="zh-CN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DQOUT: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数据输入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/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输出，单线集电极开路接口。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59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59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648391" y="4494021"/>
            <a:ext cx="535870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正端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负端</a:t>
            </a:r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33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33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33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33" y="5189329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FE1CF63-BCBA-46BB-9547-FE609728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70015" y="856412"/>
            <a:ext cx="6477430" cy="48580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3480588" y="2668081"/>
            <a:ext cx="612317" cy="526835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3480588" y="4015966"/>
            <a:ext cx="612317" cy="540670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4092905" y="1387167"/>
            <a:ext cx="75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四个位置地址输入端简化了将每个模块到</a:t>
            </a:r>
            <a:endParaRPr lang="en-US" altLang="zh-CN" sz="2000" b="1">
              <a:solidFill>
                <a:schemeClr val="bg1">
                  <a:lumMod val="75000"/>
                </a:schemeClr>
              </a:solidFill>
              <a:cs typeface="+mn-ea"/>
            </a:endParaRPr>
          </a:p>
          <a:p>
            <a:r>
              <a:rPr lang="zh-CN" alt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系统具体位置的映射关系。</a:t>
            </a:r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AF42A5-3FBF-4476-8E19-D6F9C880190B}"/>
              </a:ext>
            </a:extLst>
          </p:cNvPr>
          <p:cNvSpPr/>
          <p:nvPr/>
        </p:nvSpPr>
        <p:spPr>
          <a:xfrm>
            <a:off x="4454726" y="2742020"/>
            <a:ext cx="323423" cy="1619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B8D5846-56FB-4402-807C-90D8DE237869}"/>
              </a:ext>
            </a:extLst>
          </p:cNvPr>
          <p:cNvSpPr/>
          <p:nvPr/>
        </p:nvSpPr>
        <p:spPr>
          <a:xfrm>
            <a:off x="5216171" y="2626008"/>
            <a:ext cx="381409" cy="3939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5CF8C5-3E98-4D32-91A8-FE5DBED497C1}"/>
              </a:ext>
            </a:extLst>
          </p:cNvPr>
          <p:cNvSpPr/>
          <p:nvPr/>
        </p:nvSpPr>
        <p:spPr>
          <a:xfrm>
            <a:off x="5216171" y="3649281"/>
            <a:ext cx="381409" cy="3939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ED2BA5-51F2-404B-9617-28154965EF1D}"/>
              </a:ext>
            </a:extLst>
          </p:cNvPr>
          <p:cNvSpPr/>
          <p:nvPr/>
        </p:nvSpPr>
        <p:spPr>
          <a:xfrm>
            <a:off x="5216171" y="3135877"/>
            <a:ext cx="381409" cy="3939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5A84F38-017D-48D2-93FF-31C60DE7F353}"/>
              </a:ext>
            </a:extLst>
          </p:cNvPr>
          <p:cNvSpPr/>
          <p:nvPr/>
        </p:nvSpPr>
        <p:spPr>
          <a:xfrm>
            <a:off x="5216170" y="4162685"/>
            <a:ext cx="381409" cy="3939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E5F74B-7208-46C6-A15A-99B8C5A942F7}"/>
              </a:ext>
            </a:extLst>
          </p:cNvPr>
          <p:cNvSpPr/>
          <p:nvPr/>
        </p:nvSpPr>
        <p:spPr>
          <a:xfrm>
            <a:off x="4092906" y="2626008"/>
            <a:ext cx="381409" cy="39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A09E401-1355-4758-8BE1-A5103FC1FA2D}"/>
              </a:ext>
            </a:extLst>
          </p:cNvPr>
          <p:cNvSpPr/>
          <p:nvPr/>
        </p:nvSpPr>
        <p:spPr>
          <a:xfrm>
            <a:off x="4419320" y="3253273"/>
            <a:ext cx="323423" cy="1619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F8AEA3-949B-45F0-A840-7D1F73B5123A}"/>
              </a:ext>
            </a:extLst>
          </p:cNvPr>
          <p:cNvSpPr/>
          <p:nvPr/>
        </p:nvSpPr>
        <p:spPr>
          <a:xfrm>
            <a:off x="4092906" y="3135877"/>
            <a:ext cx="381409" cy="39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6C31412-70D6-437E-970B-7EE44F160A21}"/>
              </a:ext>
            </a:extLst>
          </p:cNvPr>
          <p:cNvSpPr/>
          <p:nvPr/>
        </p:nvSpPr>
        <p:spPr>
          <a:xfrm>
            <a:off x="4654539" y="2626008"/>
            <a:ext cx="381409" cy="3939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F29374A-88FD-41CC-96F1-8E92D354334F}"/>
              </a:ext>
            </a:extLst>
          </p:cNvPr>
          <p:cNvSpPr/>
          <p:nvPr/>
        </p:nvSpPr>
        <p:spPr>
          <a:xfrm>
            <a:off x="4654539" y="3649281"/>
            <a:ext cx="381409" cy="3939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5E7D2F5-EA8E-4EEA-BA1F-C51F7C8D8145}"/>
              </a:ext>
            </a:extLst>
          </p:cNvPr>
          <p:cNvSpPr/>
          <p:nvPr/>
        </p:nvSpPr>
        <p:spPr>
          <a:xfrm>
            <a:off x="4654539" y="3135877"/>
            <a:ext cx="381409" cy="3939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E46937-FB74-438D-8C87-351781DFD0A9}"/>
              </a:ext>
            </a:extLst>
          </p:cNvPr>
          <p:cNvSpPr/>
          <p:nvPr/>
        </p:nvSpPr>
        <p:spPr>
          <a:xfrm>
            <a:off x="4654538" y="4162685"/>
            <a:ext cx="381409" cy="3939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7F9914F-B279-4EC7-966D-00B4700A1ACE}"/>
              </a:ext>
            </a:extLst>
          </p:cNvPr>
          <p:cNvSpPr/>
          <p:nvPr/>
        </p:nvSpPr>
        <p:spPr>
          <a:xfrm>
            <a:off x="4442218" y="3766767"/>
            <a:ext cx="323423" cy="1619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82A3143-25D2-43EA-896F-09EE9033ED14}"/>
              </a:ext>
            </a:extLst>
          </p:cNvPr>
          <p:cNvSpPr/>
          <p:nvPr/>
        </p:nvSpPr>
        <p:spPr>
          <a:xfrm>
            <a:off x="4471331" y="4282717"/>
            <a:ext cx="323423" cy="1619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91F68D-7380-4EB7-8401-A49839589FC2}"/>
              </a:ext>
            </a:extLst>
          </p:cNvPr>
          <p:cNvSpPr/>
          <p:nvPr/>
        </p:nvSpPr>
        <p:spPr>
          <a:xfrm>
            <a:off x="4092906" y="3649281"/>
            <a:ext cx="381409" cy="39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3CB8A7A-4D8F-4649-93AD-07DF29189B64}"/>
              </a:ext>
            </a:extLst>
          </p:cNvPr>
          <p:cNvSpPr/>
          <p:nvPr/>
        </p:nvSpPr>
        <p:spPr>
          <a:xfrm>
            <a:off x="4092905" y="4162685"/>
            <a:ext cx="381409" cy="39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DE1107A-7FA2-45B3-B45E-A9D840FEE8C4}"/>
              </a:ext>
            </a:extLst>
          </p:cNvPr>
          <p:cNvSpPr txBox="1"/>
          <p:nvPr/>
        </p:nvSpPr>
        <p:spPr>
          <a:xfrm>
            <a:off x="3978605" y="4765284"/>
            <a:ext cx="2803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默认定位地址</a:t>
            </a:r>
            <a:endParaRPr lang="en-US" altLang="zh-CN" sz="2000" b="1">
              <a:solidFill>
                <a:schemeClr val="bg1">
                  <a:lumMod val="75000"/>
                </a:schemeClr>
              </a:solidFill>
              <a:cs typeface="+mn-ea"/>
            </a:endParaRPr>
          </a:p>
          <a:p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0000</a:t>
            </a:r>
            <a:endParaRPr lang="en-US" sz="2000" b="1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FE3C87-049E-4FB6-AE78-F075EA23A97E}"/>
              </a:ext>
            </a:extLst>
          </p:cNvPr>
          <p:cNvSpPr txBox="1"/>
          <p:nvPr/>
        </p:nvSpPr>
        <p:spPr>
          <a:xfrm>
            <a:off x="5750781" y="2626008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AD0(</a:t>
            </a:r>
            <a:r>
              <a:rPr lang="zh-CN" alt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最低有效位</a:t>
            </a:r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)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AADF08A-7F11-4344-AA7C-AB68C91F0033}"/>
              </a:ext>
            </a:extLst>
          </p:cNvPr>
          <p:cNvSpPr txBox="1"/>
          <p:nvPr/>
        </p:nvSpPr>
        <p:spPr>
          <a:xfrm>
            <a:off x="5750781" y="318277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AD1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FD9630-87C8-43B4-836F-BEDBA863C623}"/>
              </a:ext>
            </a:extLst>
          </p:cNvPr>
          <p:cNvSpPr txBox="1"/>
          <p:nvPr/>
        </p:nvSpPr>
        <p:spPr>
          <a:xfrm>
            <a:off x="5750780" y="369256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AD2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470FFE0-7F5E-46D3-BF8B-5FCDBB1A9DBE}"/>
              </a:ext>
            </a:extLst>
          </p:cNvPr>
          <p:cNvSpPr txBox="1"/>
          <p:nvPr/>
        </p:nvSpPr>
        <p:spPr>
          <a:xfrm>
            <a:off x="5766079" y="4197212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AD3(</a:t>
            </a:r>
            <a:r>
              <a:rPr lang="zh-CN" alt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最高有效位</a:t>
            </a:r>
            <a:r>
              <a:rPr lang="en-US" sz="2000" b="1">
                <a:solidFill>
                  <a:schemeClr val="bg1">
                    <a:lumMod val="75000"/>
                  </a:schemeClr>
                </a:solidFill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970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0qigstt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199</Words>
  <Application>Microsoft Office PowerPoint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STKaiti</vt:lpstr>
      <vt:lpstr>Arial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53</cp:revision>
  <dcterms:created xsi:type="dcterms:W3CDTF">2018-08-02T02:20:03Z</dcterms:created>
  <dcterms:modified xsi:type="dcterms:W3CDTF">2018-09-25T12:19:46Z</dcterms:modified>
</cp:coreProperties>
</file>