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962"/>
    <a:srgbClr val="FFFF00"/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>
        <p:scale>
          <a:sx n="75" d="100"/>
          <a:sy n="75" d="100"/>
        </p:scale>
        <p:origin x="121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6134EA56-D5B5-4F7B-B85A-CE94C88F2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13" y="-60631"/>
            <a:ext cx="7595616" cy="5696712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031156" y="3207178"/>
            <a:ext cx="929076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031156" y="3684790"/>
            <a:ext cx="955463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031156" y="3519647"/>
            <a:ext cx="944913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031156" y="3365936"/>
            <a:ext cx="923985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670772" y="4817090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21" y="2936949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91" y="2479129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21" y="3902952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821" y="3412330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211916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4895611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844529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26" y="5528223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</p:cNvCxnSpPr>
          <p:nvPr/>
        </p:nvCxnSpPr>
        <p:spPr>
          <a:xfrm flipH="1" flipV="1">
            <a:off x="2549881" y="2740114"/>
            <a:ext cx="480471" cy="47005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</p:cNvCxnSpPr>
          <p:nvPr/>
        </p:nvCxnSpPr>
        <p:spPr>
          <a:xfrm flipH="1" flipV="1">
            <a:off x="2546071" y="3178884"/>
            <a:ext cx="480471" cy="183351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</p:cNvCxnSpPr>
          <p:nvPr/>
        </p:nvCxnSpPr>
        <p:spPr>
          <a:xfrm flipH="1">
            <a:off x="2546071" y="3522843"/>
            <a:ext cx="480471" cy="123802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</p:cNvCxnSpPr>
          <p:nvPr/>
        </p:nvCxnSpPr>
        <p:spPr>
          <a:xfrm flipH="1">
            <a:off x="2557501" y="3686027"/>
            <a:ext cx="480472" cy="4360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FC7C4F-CB11-4574-8B6A-BC22CC9FAD82}"/>
              </a:ext>
            </a:extLst>
          </p:cNvPr>
          <p:cNvCxnSpPr>
            <a:cxnSpLocks/>
          </p:cNvCxnSpPr>
          <p:nvPr/>
        </p:nvCxnSpPr>
        <p:spPr>
          <a:xfrm>
            <a:off x="7440926" y="3506753"/>
            <a:ext cx="1400483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65CD237-1597-43F1-8324-2241F8584BAE}"/>
              </a:ext>
            </a:extLst>
          </p:cNvPr>
          <p:cNvCxnSpPr>
            <a:cxnSpLocks/>
          </p:cNvCxnSpPr>
          <p:nvPr/>
        </p:nvCxnSpPr>
        <p:spPr>
          <a:xfrm>
            <a:off x="8841409" y="1348051"/>
            <a:ext cx="0" cy="2161894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1" name="图片 110">
            <a:extLst>
              <a:ext uri="{FF2B5EF4-FFF2-40B4-BE49-F238E27FC236}">
                <a16:creationId xmlns:a16="http://schemas.microsoft.com/office/drawing/2014/main" id="{FCE94641-0F46-4ADC-BD2B-3EF682780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59" y="2165534"/>
            <a:ext cx="476250" cy="476250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BD705542-8DB5-4D91-BF14-1284ABD1FB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45" y="4895783"/>
            <a:ext cx="266700" cy="266700"/>
          </a:xfrm>
          <a:prstGeom prst="rect">
            <a:avLst/>
          </a:prstGeom>
        </p:spPr>
      </p:pic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3908799" y="315580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3908799" y="3312001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3908799" y="3468198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3908799" y="362439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7440926" y="344768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1C38B0C-F13A-418D-8425-43EBA8CC7902}"/>
              </a:ext>
            </a:extLst>
          </p:cNvPr>
          <p:cNvCxnSpPr>
            <a:cxnSpLocks/>
          </p:cNvCxnSpPr>
          <p:nvPr/>
        </p:nvCxnSpPr>
        <p:spPr>
          <a:xfrm>
            <a:off x="7440926" y="1356090"/>
            <a:ext cx="1400483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8ACCA669-17FB-47B4-B942-046F12810037}"/>
              </a:ext>
            </a:extLst>
          </p:cNvPr>
          <p:cNvSpPr>
            <a:spLocks noChangeAspect="1"/>
          </p:cNvSpPr>
          <p:nvPr/>
        </p:nvSpPr>
        <p:spPr>
          <a:xfrm>
            <a:off x="7440926" y="130630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3541CA12-6ACF-4BFF-88DA-9DE1BB6C9BE7}"/>
              </a:ext>
            </a:extLst>
          </p:cNvPr>
          <p:cNvCxnSpPr>
            <a:cxnSpLocks/>
          </p:cNvCxnSpPr>
          <p:nvPr/>
        </p:nvCxnSpPr>
        <p:spPr>
          <a:xfrm>
            <a:off x="8841409" y="2403659"/>
            <a:ext cx="618346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2CF6B0F-B3E4-4DAA-A024-219D5D772F72}"/>
              </a:ext>
            </a:extLst>
          </p:cNvPr>
          <p:cNvCxnSpPr>
            <a:cxnSpLocks/>
          </p:cNvCxnSpPr>
          <p:nvPr/>
        </p:nvCxnSpPr>
        <p:spPr>
          <a:xfrm>
            <a:off x="6151993" y="681760"/>
            <a:ext cx="6597" cy="3752850"/>
          </a:xfrm>
          <a:prstGeom prst="line">
            <a:avLst/>
          </a:prstGeom>
          <a:ln w="38100">
            <a:solidFill>
              <a:srgbClr val="C929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7532C68-9558-43E0-B9ED-68B31C298160}"/>
              </a:ext>
            </a:extLst>
          </p:cNvPr>
          <p:cNvSpPr txBox="1"/>
          <p:nvPr/>
        </p:nvSpPr>
        <p:spPr>
          <a:xfrm>
            <a:off x="7164645" y="4836596"/>
            <a:ext cx="4663386" cy="105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Two channel circular coil, the sensor section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5F600C1-E79A-4B9B-9E5C-B31B7C2F7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4" y="0"/>
            <a:ext cx="8790432" cy="6592824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44A643A9-991F-40F2-BBBA-FF89D2EB052B}"/>
              </a:ext>
            </a:extLst>
          </p:cNvPr>
          <p:cNvSpPr txBox="1"/>
          <p:nvPr/>
        </p:nvSpPr>
        <p:spPr>
          <a:xfrm>
            <a:off x="5969899" y="94332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 </a:t>
            </a:r>
            <a:r>
              <a:rPr lang="en-US" altLang="zh-CN" sz="2400" b="1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x 2A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1BF3E60-2F0A-4D9F-8677-BC58D6EFE621}"/>
              </a:ext>
            </a:extLst>
          </p:cNvPr>
          <p:cNvSpPr txBox="1"/>
          <p:nvPr/>
        </p:nvSpPr>
        <p:spPr>
          <a:xfrm>
            <a:off x="5976618" y="1600271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haroni" panose="02010803020104030203" pitchFamily="2" charset="-79"/>
              </a:rPr>
              <a:t>0 </a:t>
            </a:r>
            <a:r>
              <a:rPr lang="en-US" altLang="zh-CN" sz="2400" b="1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haroni" panose="02010803020104030203" pitchFamily="2" charset="-79"/>
              </a:rPr>
              <a:t>x 2B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67DEE7-EE34-493B-AF79-D31CCEA1B14A}"/>
              </a:ext>
            </a:extLst>
          </p:cNvPr>
          <p:cNvSpPr txBox="1"/>
          <p:nvPr/>
        </p:nvSpPr>
        <p:spPr>
          <a:xfrm>
            <a:off x="4498903" y="1591035"/>
            <a:ext cx="139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Default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7B62446-7812-44A1-A6DA-5E0D9794B752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7160983" y="2067106"/>
            <a:ext cx="502161" cy="68204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FB40AA0-C283-4C2A-9BFC-677C7DE7935D}"/>
              </a:ext>
            </a:extLst>
          </p:cNvPr>
          <p:cNvCxnSpPr>
            <a:cxnSpLocks/>
            <a:endCxn id="69" idx="7"/>
          </p:cNvCxnSpPr>
          <p:nvPr/>
        </p:nvCxnSpPr>
        <p:spPr>
          <a:xfrm flipH="1">
            <a:off x="8222608" y="2067106"/>
            <a:ext cx="498530" cy="68204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634F9805-B821-4CC5-AC0E-FCFEEC414248}"/>
              </a:ext>
            </a:extLst>
          </p:cNvPr>
          <p:cNvSpPr>
            <a:spLocks noChangeAspect="1"/>
          </p:cNvSpPr>
          <p:nvPr/>
        </p:nvSpPr>
        <p:spPr>
          <a:xfrm rot="16200000">
            <a:off x="7129628" y="966014"/>
            <a:ext cx="476086" cy="4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5C9F115-5FE3-4030-9EAE-23AF49D83D76}"/>
              </a:ext>
            </a:extLst>
          </p:cNvPr>
          <p:cNvSpPr>
            <a:spLocks noChangeAspect="1"/>
          </p:cNvSpPr>
          <p:nvPr/>
        </p:nvSpPr>
        <p:spPr>
          <a:xfrm rot="16200000">
            <a:off x="7703677" y="966012"/>
            <a:ext cx="476086" cy="4162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EE889CE-C607-4082-919F-14647690BF2B}"/>
              </a:ext>
            </a:extLst>
          </p:cNvPr>
          <p:cNvSpPr>
            <a:spLocks noChangeAspect="1"/>
          </p:cNvSpPr>
          <p:nvPr/>
        </p:nvSpPr>
        <p:spPr>
          <a:xfrm rot="16200000">
            <a:off x="8076835" y="1048878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58105F-809F-4C0E-8DC6-FBDADCBA9B68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8277726" y="1622965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FAF99E5-570F-4D68-8CD5-C0F97E3B7762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7703677" y="1622963"/>
            <a:ext cx="476086" cy="4162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069F9DC-DA0E-4350-96F6-E3D732D67D14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7520057" y="1705829"/>
            <a:ext cx="286548" cy="25055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6FC155F-7344-402F-88BE-0DACD3266C39}"/>
              </a:ext>
            </a:extLst>
          </p:cNvPr>
          <p:cNvSpPr>
            <a:spLocks noChangeAspect="1"/>
          </p:cNvSpPr>
          <p:nvPr/>
        </p:nvSpPr>
        <p:spPr>
          <a:xfrm>
            <a:off x="8137530" y="273455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FB081E25-9697-48EC-8E91-766F92D3B59F}"/>
              </a:ext>
            </a:extLst>
          </p:cNvPr>
          <p:cNvSpPr>
            <a:spLocks noChangeAspect="1"/>
          </p:cNvSpPr>
          <p:nvPr/>
        </p:nvSpPr>
        <p:spPr>
          <a:xfrm>
            <a:off x="7648547" y="273455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AFE2DE3-9F8B-4255-850E-F631974F9E49}"/>
              </a:ext>
            </a:extLst>
          </p:cNvPr>
          <p:cNvSpPr>
            <a:spLocks noChangeAspect="1"/>
          </p:cNvSpPr>
          <p:nvPr/>
        </p:nvSpPr>
        <p:spPr>
          <a:xfrm rot="16200000">
            <a:off x="8277726" y="966011"/>
            <a:ext cx="476086" cy="416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4035C02-390C-4620-B51A-365C7CC9F489}"/>
              </a:ext>
            </a:extLst>
          </p:cNvPr>
          <p:cNvSpPr>
            <a:spLocks noChangeAspect="1"/>
          </p:cNvSpPr>
          <p:nvPr/>
        </p:nvSpPr>
        <p:spPr>
          <a:xfrm rot="5400000" flipH="1">
            <a:off x="7129628" y="1622962"/>
            <a:ext cx="476086" cy="4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3278A63-2341-413F-B54B-93C11B8AAEEF}"/>
              </a:ext>
            </a:extLst>
          </p:cNvPr>
          <p:cNvSpPr txBox="1"/>
          <p:nvPr/>
        </p:nvSpPr>
        <p:spPr>
          <a:xfrm>
            <a:off x="4485054" y="930634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A5A5A5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Optional</a:t>
            </a:r>
            <a:endParaRPr lang="zh-CN" altLang="en-US" sz="2400" b="1" dirty="0">
              <a:solidFill>
                <a:srgbClr val="A5A5A5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48</Words>
  <Application>Microsoft Office PowerPoint</Application>
  <PresentationFormat>宽屏</PresentationFormat>
  <Paragraphs>14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等线</vt:lpstr>
      <vt:lpstr>Arial</vt:lpstr>
      <vt:lpstr>Arial Black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90</cp:revision>
  <dcterms:created xsi:type="dcterms:W3CDTF">2018-08-02T02:20:03Z</dcterms:created>
  <dcterms:modified xsi:type="dcterms:W3CDTF">2018-12-04T07:48:33Z</dcterms:modified>
</cp:coreProperties>
</file>