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204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655C37-3D6B-4FB6-9FB0-451569E3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3719" y="341628"/>
            <a:ext cx="5334000" cy="4000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23772" y="1942051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23772" y="2425300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523772" y="2267985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523772" y="2103753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216462" y="1442153"/>
            <a:ext cx="307310" cy="49862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59431" y="2432054"/>
            <a:ext cx="264341" cy="45084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745E41-523E-4040-B50E-1E22B97E7F6E}"/>
              </a:ext>
            </a:extLst>
          </p:cNvPr>
          <p:cNvGrpSpPr/>
          <p:nvPr/>
        </p:nvGrpSpPr>
        <p:grpSpPr>
          <a:xfrm>
            <a:off x="8287869" y="796979"/>
            <a:ext cx="472059" cy="1355776"/>
            <a:chOff x="8853453" y="812869"/>
            <a:chExt cx="472059" cy="135577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812869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254727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696586"/>
              <a:ext cx="472059" cy="47205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65E94D-CB18-437C-9156-619946839C0D}"/>
              </a:ext>
            </a:extLst>
          </p:cNvPr>
          <p:cNvGrpSpPr/>
          <p:nvPr/>
        </p:nvGrpSpPr>
        <p:grpSpPr>
          <a:xfrm>
            <a:off x="8287869" y="2344185"/>
            <a:ext cx="472059" cy="1355776"/>
            <a:chOff x="9638313" y="2267985"/>
            <a:chExt cx="472059" cy="135577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24C4B6-F1AB-4297-AED4-F76AA51C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3151702"/>
              <a:ext cx="472059" cy="47205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4FC4BC-CD1C-46DC-9099-E7D46F53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267985"/>
              <a:ext cx="472059" cy="47205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1E5315C-9E58-4CD1-A5D0-FC21BEC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709844"/>
              <a:ext cx="472059" cy="472059"/>
            </a:xfrm>
            <a:prstGeom prst="rect">
              <a:avLst/>
            </a:prstGeom>
          </p:spPr>
        </p:pic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7094266" y="345616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7094304" y="3010944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7094343" y="2565723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64464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contral signal of swith2, high-NO2/low-NC2 SIG1: contral signal of swith1, high-NO1/low-NC1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7" y="6113715"/>
            <a:ext cx="265176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550600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863223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175846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488469"/>
            <a:ext cx="265176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801092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30095" y="4468620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NC2: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COM2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COM2: controlled by SIG2, connected to NC2 or NO2 NO2: the other throw of swicth2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783181" y="123459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86740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55110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50002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18371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259431" y="1942778"/>
            <a:ext cx="264341" cy="16097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259431" y="2265454"/>
            <a:ext cx="264341" cy="14738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FA93500-9E97-442D-A19F-AFECD4C3D214}"/>
              </a:ext>
            </a:extLst>
          </p:cNvPr>
          <p:cNvCxnSpPr>
            <a:cxnSpLocks/>
          </p:cNvCxnSpPr>
          <p:nvPr/>
        </p:nvCxnSpPr>
        <p:spPr>
          <a:xfrm flipH="1" flipV="1">
            <a:off x="7100979" y="1930648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A62688-E365-41CC-9F66-DC6ED16A0FCE}"/>
              </a:ext>
            </a:extLst>
          </p:cNvPr>
          <p:cNvCxnSpPr>
            <a:cxnSpLocks/>
          </p:cNvCxnSpPr>
          <p:nvPr/>
        </p:nvCxnSpPr>
        <p:spPr>
          <a:xfrm flipH="1" flipV="1">
            <a:off x="7101017" y="1485427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447B8C-0288-4B83-9995-BD70A0BF3D63}"/>
              </a:ext>
            </a:extLst>
          </p:cNvPr>
          <p:cNvCxnSpPr>
            <a:cxnSpLocks/>
          </p:cNvCxnSpPr>
          <p:nvPr/>
        </p:nvCxnSpPr>
        <p:spPr>
          <a:xfrm flipH="1" flipV="1">
            <a:off x="7101056" y="1040206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6975733" y="3905067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6975733" y="376332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51</cp:revision>
  <dcterms:created xsi:type="dcterms:W3CDTF">2018-08-02T02:20:03Z</dcterms:created>
  <dcterms:modified xsi:type="dcterms:W3CDTF">2018-08-22T06:28:21Z</dcterms:modified>
</cp:coreProperties>
</file>