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655C37-3D6B-4FB6-9FB0-451569E32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3719" y="341628"/>
            <a:ext cx="5334000" cy="40005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523772" y="1942051"/>
            <a:ext cx="914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523772" y="2425300"/>
            <a:ext cx="914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523772" y="2267985"/>
            <a:ext cx="914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523772" y="2103753"/>
            <a:ext cx="914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3216462" y="1442153"/>
            <a:ext cx="307310" cy="49862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3259431" y="2432054"/>
            <a:ext cx="264341" cy="45084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1745E41-523E-4040-B50E-1E22B97E7F6E}"/>
              </a:ext>
            </a:extLst>
          </p:cNvPr>
          <p:cNvGrpSpPr/>
          <p:nvPr/>
        </p:nvGrpSpPr>
        <p:grpSpPr>
          <a:xfrm>
            <a:off x="8287869" y="796979"/>
            <a:ext cx="472059" cy="1355776"/>
            <a:chOff x="8853453" y="812869"/>
            <a:chExt cx="472059" cy="1355776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8BF9D0F-EA84-4D6D-86A2-F5D93E37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453" y="812869"/>
              <a:ext cx="472059" cy="47205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D507FA7-479F-463D-9A86-9252F4624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453" y="1254727"/>
              <a:ext cx="472059" cy="47205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D10176D-A5F5-4306-A4FC-F8A53BFED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453" y="1696586"/>
              <a:ext cx="472059" cy="472059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765E94D-CB18-437C-9156-619946839C0D}"/>
              </a:ext>
            </a:extLst>
          </p:cNvPr>
          <p:cNvGrpSpPr/>
          <p:nvPr/>
        </p:nvGrpSpPr>
        <p:grpSpPr>
          <a:xfrm>
            <a:off x="8287869" y="2344185"/>
            <a:ext cx="472059" cy="1355776"/>
            <a:chOff x="9638313" y="2267985"/>
            <a:chExt cx="472059" cy="135577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024C4B6-F1AB-4297-AED4-F76AA51CF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313" y="3151702"/>
              <a:ext cx="472059" cy="472059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D4FC4BC-CD1C-46DC-9099-E7D46F539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313" y="2267985"/>
              <a:ext cx="472059" cy="472059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1E5315C-9E58-4CD1-A5D0-FC21BECB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313" y="2709844"/>
              <a:ext cx="472059" cy="472059"/>
            </a:xfrm>
            <a:prstGeom prst="rect">
              <a:avLst/>
            </a:prstGeom>
          </p:spPr>
        </p:pic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7094266" y="3456165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34C9E4B-F871-4A22-8E7E-B1EB0588C2EB}"/>
              </a:ext>
            </a:extLst>
          </p:cNvPr>
          <p:cNvCxnSpPr>
            <a:cxnSpLocks/>
          </p:cNvCxnSpPr>
          <p:nvPr/>
        </p:nvCxnSpPr>
        <p:spPr>
          <a:xfrm flipH="1" flipV="1">
            <a:off x="7094304" y="3010944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D34733-893D-4133-BE32-E61C91883171}"/>
              </a:ext>
            </a:extLst>
          </p:cNvPr>
          <p:cNvCxnSpPr>
            <a:cxnSpLocks/>
          </p:cNvCxnSpPr>
          <p:nvPr/>
        </p:nvCxnSpPr>
        <p:spPr>
          <a:xfrm flipH="1" flipV="1">
            <a:off x="7094343" y="2565723"/>
            <a:ext cx="1186813" cy="94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364464" y="4472583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SIG2: contral signal of swith2, high-NO2/low-NC2 SIG1: contral signal of swith1, high-NO1/low-NC1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110F9A4-B316-4668-B76E-588920D7EC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97" y="6113715"/>
            <a:ext cx="265176" cy="26517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4550600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4863223"/>
            <a:ext cx="265176" cy="2651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DBCB1E-0F5D-4CD0-8001-9E8F7325A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5175846"/>
            <a:ext cx="265176" cy="26517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3D4292D-0A98-4CD8-AC3A-2CB5091F0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5488469"/>
            <a:ext cx="265176" cy="26517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191A2E1-4BDE-4C10-815A-6A43655A2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5801092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630095" y="4468620"/>
            <a:ext cx="535870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NC1: one throw,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connected to COM1 by default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COM1: controlled by SIG1, connected to NC1 or NO1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NO1: the other throw of swicth1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NC2: one throw,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connected to COM2 by default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COM2: controlled by SIG2, connected to NC2 or NO2 NO2: the other throw of swicth2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2783181" y="1234594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8" y="4867409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8" y="4551104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8" y="5500022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8" y="5183716"/>
            <a:ext cx="266700" cy="26670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A013A8F-474A-464F-BE71-98D8CCDB3DE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259431" y="1942778"/>
            <a:ext cx="264341" cy="16097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7D15446-C1CF-4AA3-A9CB-678047945342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3259431" y="2265454"/>
            <a:ext cx="264341" cy="14738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FA93500-9E97-442D-A19F-AFECD4C3D214}"/>
              </a:ext>
            </a:extLst>
          </p:cNvPr>
          <p:cNvCxnSpPr>
            <a:cxnSpLocks/>
          </p:cNvCxnSpPr>
          <p:nvPr/>
        </p:nvCxnSpPr>
        <p:spPr>
          <a:xfrm flipH="1" flipV="1">
            <a:off x="7100979" y="1930648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8A62688-E365-41CC-9F66-DC6ED16A0FCE}"/>
              </a:ext>
            </a:extLst>
          </p:cNvPr>
          <p:cNvCxnSpPr>
            <a:cxnSpLocks/>
          </p:cNvCxnSpPr>
          <p:nvPr/>
        </p:nvCxnSpPr>
        <p:spPr>
          <a:xfrm flipH="1" flipV="1">
            <a:off x="7101017" y="1485427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0447B8C-0288-4B83-9995-BD70A0BF3D63}"/>
              </a:ext>
            </a:extLst>
          </p:cNvPr>
          <p:cNvCxnSpPr>
            <a:cxnSpLocks/>
          </p:cNvCxnSpPr>
          <p:nvPr/>
        </p:nvCxnSpPr>
        <p:spPr>
          <a:xfrm flipH="1" flipV="1">
            <a:off x="7101056" y="1040206"/>
            <a:ext cx="1186813" cy="94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C228E4C-FD9F-45F3-A7CA-3381311E8231}"/>
              </a:ext>
            </a:extLst>
          </p:cNvPr>
          <p:cNvSpPr txBox="1"/>
          <p:nvPr/>
        </p:nvSpPr>
        <p:spPr>
          <a:xfrm>
            <a:off x="6975733" y="3905067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2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764847-7757-4891-8572-66D46F13287F}"/>
              </a:ext>
            </a:extLst>
          </p:cNvPr>
          <p:cNvSpPr txBox="1"/>
          <p:nvPr/>
        </p:nvSpPr>
        <p:spPr>
          <a:xfrm>
            <a:off x="6975733" y="376332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1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98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52</cp:revision>
  <dcterms:created xsi:type="dcterms:W3CDTF">2018-08-02T02:20:03Z</dcterms:created>
  <dcterms:modified xsi:type="dcterms:W3CDTF">2018-11-30T02:04:16Z</dcterms:modified>
</cp:coreProperties>
</file>