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149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7AA452E-C426-42D3-A551-E271645B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75" y="1126745"/>
            <a:ext cx="5334000" cy="40005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 flipV="1">
            <a:off x="1956227" y="2909613"/>
            <a:ext cx="721657" cy="127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1956227" y="3394132"/>
            <a:ext cx="721657" cy="675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1956227" y="3234286"/>
            <a:ext cx="721657" cy="253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1956227" y="3072585"/>
            <a:ext cx="72165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1648917" y="2410985"/>
            <a:ext cx="307310" cy="49862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1691886" y="3400886"/>
            <a:ext cx="264341" cy="45084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68" y="601017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27" y="601017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10176D-A5F5-4306-A4FC-F8A53BFED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77" y="601017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4FC4BC-CD1C-46DC-9099-E7D46F539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50" y="601017"/>
            <a:ext cx="472059" cy="472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18890" y="5191041"/>
            <a:ext cx="4616147" cy="252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CTR2: input control signal for switch2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CTR1: input control signal for switch1</a:t>
            </a:r>
          </a:p>
          <a:p>
            <a:pPr>
              <a:lnSpc>
                <a:spcPts val="2500"/>
              </a:lnSpc>
            </a:pP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01" y="2459659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01" y="2772282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01" y="3748937"/>
            <a:ext cx="265176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01" y="4061560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32112" y="2394272"/>
            <a:ext cx="5358706" cy="316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2: one port of switch1 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1: the other port of switch1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2: one port of switch2 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1: the other port of switch2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6" y="267348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6" y="2203426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6" y="3613602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6" y="3143544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4" y="5585867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4" y="526956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4" y="6218480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4" y="5902174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691886" y="2911610"/>
            <a:ext cx="264341" cy="16097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691886" y="3234286"/>
            <a:ext cx="264341" cy="14738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C228E4C-FD9F-45F3-A7CA-3381311E8231}"/>
              </a:ext>
            </a:extLst>
          </p:cNvPr>
          <p:cNvSpPr txBox="1"/>
          <p:nvPr/>
        </p:nvSpPr>
        <p:spPr>
          <a:xfrm>
            <a:off x="5272637" y="1220586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764847-7757-4891-8572-66D46F13287F}"/>
              </a:ext>
            </a:extLst>
          </p:cNvPr>
          <p:cNvSpPr txBox="1"/>
          <p:nvPr/>
        </p:nvSpPr>
        <p:spPr>
          <a:xfrm>
            <a:off x="2803167" y="1220586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Switch 1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F8A65E8-7749-4EE5-81F1-BB7B71402D5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751598" y="1073076"/>
            <a:ext cx="0" cy="51684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A441299-2D35-455F-9926-A79E3F197F34}"/>
              </a:ext>
            </a:extLst>
          </p:cNvPr>
          <p:cNvCxnSpPr>
            <a:cxnSpLocks/>
          </p:cNvCxnSpPr>
          <p:nvPr/>
        </p:nvCxnSpPr>
        <p:spPr>
          <a:xfrm flipV="1">
            <a:off x="4223656" y="1073076"/>
            <a:ext cx="0" cy="51684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7DBC0BC-C703-4401-96F2-5246C629928F}"/>
              </a:ext>
            </a:extLst>
          </p:cNvPr>
          <p:cNvCxnSpPr>
            <a:cxnSpLocks/>
          </p:cNvCxnSpPr>
          <p:nvPr/>
        </p:nvCxnSpPr>
        <p:spPr>
          <a:xfrm flipV="1">
            <a:off x="4778806" y="1052691"/>
            <a:ext cx="0" cy="51684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FA10D54-3233-4689-9270-CEA3552C03E5}"/>
              </a:ext>
            </a:extLst>
          </p:cNvPr>
          <p:cNvCxnSpPr>
            <a:cxnSpLocks/>
          </p:cNvCxnSpPr>
          <p:nvPr/>
        </p:nvCxnSpPr>
        <p:spPr>
          <a:xfrm flipV="1">
            <a:off x="5239979" y="1034359"/>
            <a:ext cx="0" cy="51684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90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58</cp:revision>
  <dcterms:created xsi:type="dcterms:W3CDTF">2018-08-02T02:20:03Z</dcterms:created>
  <dcterms:modified xsi:type="dcterms:W3CDTF">2018-11-30T01:43:28Z</dcterms:modified>
</cp:coreProperties>
</file>