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4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7AA452E-C426-42D3-A551-E271645B2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875" y="1126745"/>
            <a:ext cx="5334000" cy="4000500"/>
          </a:xfrm>
          <a:prstGeom prst="rect">
            <a:avLst/>
          </a:prstGeom>
        </p:spPr>
      </p:pic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 flipV="1">
            <a:off x="1956227" y="2909613"/>
            <a:ext cx="721657" cy="127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1513585-2402-4773-B202-B5A94B9B4E68}"/>
              </a:ext>
            </a:extLst>
          </p:cNvPr>
          <p:cNvCxnSpPr>
            <a:cxnSpLocks/>
          </p:cNvCxnSpPr>
          <p:nvPr/>
        </p:nvCxnSpPr>
        <p:spPr>
          <a:xfrm>
            <a:off x="1956227" y="3394132"/>
            <a:ext cx="721657" cy="6754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11B205F-0707-4A55-ACA4-3B1022C2AD5E}"/>
              </a:ext>
            </a:extLst>
          </p:cNvPr>
          <p:cNvCxnSpPr>
            <a:cxnSpLocks/>
          </p:cNvCxnSpPr>
          <p:nvPr/>
        </p:nvCxnSpPr>
        <p:spPr>
          <a:xfrm flipV="1">
            <a:off x="1956227" y="3234286"/>
            <a:ext cx="721657" cy="2531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23963EC-181B-4C8C-91B5-30994438B94F}"/>
              </a:ext>
            </a:extLst>
          </p:cNvPr>
          <p:cNvCxnSpPr>
            <a:cxnSpLocks/>
          </p:cNvCxnSpPr>
          <p:nvPr/>
        </p:nvCxnSpPr>
        <p:spPr>
          <a:xfrm>
            <a:off x="1956227" y="3072585"/>
            <a:ext cx="721657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2B1DA2A3-4ED3-4440-94B7-BBD22FB36479}"/>
              </a:ext>
            </a:extLst>
          </p:cNvPr>
          <p:cNvCxnSpPr>
            <a:cxnSpLocks/>
          </p:cNvCxnSpPr>
          <p:nvPr/>
        </p:nvCxnSpPr>
        <p:spPr>
          <a:xfrm flipH="1" flipV="1">
            <a:off x="1648917" y="2410985"/>
            <a:ext cx="307310" cy="498628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DDB23F1-BC13-4F76-9BE4-AB93E1600A98}"/>
              </a:ext>
            </a:extLst>
          </p:cNvPr>
          <p:cNvCxnSpPr>
            <a:cxnSpLocks/>
            <a:endCxn id="53" idx="3"/>
          </p:cNvCxnSpPr>
          <p:nvPr/>
        </p:nvCxnSpPr>
        <p:spPr>
          <a:xfrm flipH="1">
            <a:off x="1691886" y="3400886"/>
            <a:ext cx="264341" cy="450841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88BF9D0F-EA84-4D6D-86A2-F5D93E379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568" y="601017"/>
            <a:ext cx="472059" cy="47205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D507FA7-479F-463D-9A86-9252F46244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627" y="601017"/>
            <a:ext cx="472059" cy="472059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4D10176D-A5F5-4306-A4FC-F8A53BFED3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777" y="601017"/>
            <a:ext cx="472059" cy="472059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5D4FC4BC-CD1C-46DC-9099-E7D46F539C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950" y="601017"/>
            <a:ext cx="472059" cy="47205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1418890" y="5191041"/>
            <a:ext cx="4616147" cy="2526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this module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CTR2: input control signal for switch2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CTR1: input control signal for switch1</a:t>
            </a:r>
          </a:p>
          <a:p>
            <a:pPr>
              <a:lnSpc>
                <a:spcPts val="2500"/>
              </a:lnSpc>
            </a:pPr>
            <a:endParaRPr lang="en-US" sz="160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5A9314E5-A8C8-497F-B696-1F14F1DC9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201" y="2459659"/>
            <a:ext cx="265176" cy="265176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384E8E12-1645-4133-911A-319D1CD735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201" y="2772282"/>
            <a:ext cx="265176" cy="265176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1ADBCB1E-0F5D-4CD0-8001-9E8F7325A6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201" y="3748937"/>
            <a:ext cx="265176" cy="265176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83D4292D-0A98-4CD8-AC3A-2CB5091F0A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201" y="4061560"/>
            <a:ext cx="265176" cy="265176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5E3B7A5C-530D-4190-A732-F17826D738C9}"/>
              </a:ext>
            </a:extLst>
          </p:cNvPr>
          <p:cNvSpPr txBox="1"/>
          <p:nvPr/>
        </p:nvSpPr>
        <p:spPr>
          <a:xfrm>
            <a:off x="6532112" y="2394272"/>
            <a:ext cx="5358706" cy="3167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Load 2: one port of switch1 to connect to the load wire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Load 1: the other port of switch1 to connect to the load wire</a:t>
            </a:r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2500"/>
              </a:lnSpc>
            </a:pPr>
            <a:endParaRPr lang="en-US" sz="160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Load 2: one port of switch2 to connect to the load wire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Load 1: the other port of switch2 to connect to the load wire</a:t>
            </a:r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6A1EF724-C083-4718-B12B-ADE4CD6E65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636" y="2673485"/>
            <a:ext cx="476250" cy="476250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B4A0FEB6-8C80-4A2D-A4DA-3DD6CF6BF2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636" y="2203426"/>
            <a:ext cx="476250" cy="476250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F5F78553-6083-4B94-9258-235169F8D4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636" y="3613602"/>
            <a:ext cx="476250" cy="476250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78F94C4E-FBEE-4618-B471-EC4E70DB63F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636" y="3143544"/>
            <a:ext cx="476250" cy="476250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A383C15E-94CC-4AB9-857B-0F901B5558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44" y="5585867"/>
            <a:ext cx="266700" cy="266700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F2711110-C802-4745-8C7A-EE19761180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44" y="5269562"/>
            <a:ext cx="266700" cy="266700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6D42253D-4577-468B-9D40-058E91BD33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44" y="6218480"/>
            <a:ext cx="266700" cy="266700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1A425AE3-AA60-415F-BD5E-43BFD600013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44" y="5902174"/>
            <a:ext cx="266700" cy="266700"/>
          </a:xfrm>
          <a:prstGeom prst="rect">
            <a:avLst/>
          </a:prstGeom>
        </p:spPr>
      </p:pic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A013A8F-474A-464F-BE71-98D8CCDB3DE1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1691886" y="2911610"/>
            <a:ext cx="264341" cy="160975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D7D15446-C1CF-4AA3-A9CB-678047945342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1691886" y="3234286"/>
            <a:ext cx="264341" cy="147383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C228E4C-FD9F-45F3-A7CA-3381311E8231}"/>
              </a:ext>
            </a:extLst>
          </p:cNvPr>
          <p:cNvSpPr txBox="1"/>
          <p:nvPr/>
        </p:nvSpPr>
        <p:spPr>
          <a:xfrm>
            <a:off x="5272637" y="1220586"/>
            <a:ext cx="97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Switch 2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8764847-7757-4891-8572-66D46F13287F}"/>
              </a:ext>
            </a:extLst>
          </p:cNvPr>
          <p:cNvSpPr txBox="1"/>
          <p:nvPr/>
        </p:nvSpPr>
        <p:spPr>
          <a:xfrm>
            <a:off x="2803167" y="1220586"/>
            <a:ext cx="97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Switch 1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F8A65E8-7749-4EE5-81F1-BB7B71402D54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3751598" y="1073076"/>
            <a:ext cx="0" cy="516842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FA441299-2D35-455F-9926-A79E3F197F34}"/>
              </a:ext>
            </a:extLst>
          </p:cNvPr>
          <p:cNvCxnSpPr>
            <a:cxnSpLocks/>
          </p:cNvCxnSpPr>
          <p:nvPr/>
        </p:nvCxnSpPr>
        <p:spPr>
          <a:xfrm flipV="1">
            <a:off x="4223656" y="1073076"/>
            <a:ext cx="0" cy="516842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B7DBC0BC-C703-4401-96F2-5246C629928F}"/>
              </a:ext>
            </a:extLst>
          </p:cNvPr>
          <p:cNvCxnSpPr>
            <a:cxnSpLocks/>
          </p:cNvCxnSpPr>
          <p:nvPr/>
        </p:nvCxnSpPr>
        <p:spPr>
          <a:xfrm flipV="1">
            <a:off x="4778806" y="1052691"/>
            <a:ext cx="0" cy="516842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EFA10D54-3233-4689-9270-CEA3552C03E5}"/>
              </a:ext>
            </a:extLst>
          </p:cNvPr>
          <p:cNvCxnSpPr>
            <a:cxnSpLocks/>
          </p:cNvCxnSpPr>
          <p:nvPr/>
        </p:nvCxnSpPr>
        <p:spPr>
          <a:xfrm flipV="1">
            <a:off x="5239979" y="1034359"/>
            <a:ext cx="0" cy="516842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173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92</Words>
  <Application>Microsoft Office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Microsoft JhengHei Light</vt:lpstr>
      <vt:lpstr>等线</vt:lpstr>
      <vt:lpstr>等线 Light</vt:lpstr>
      <vt:lpstr>Arial</vt:lpstr>
      <vt:lpstr>Calibri</vt:lpstr>
      <vt:lpstr>Calibri Light</vt:lpstr>
      <vt:lpstr>Consolas</vt:lpstr>
      <vt:lpstr>Leelawadee UI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Jelly fish</cp:lastModifiedBy>
  <cp:revision>57</cp:revision>
  <dcterms:created xsi:type="dcterms:W3CDTF">2018-08-02T02:20:03Z</dcterms:created>
  <dcterms:modified xsi:type="dcterms:W3CDTF">2018-08-27T10:04:33Z</dcterms:modified>
</cp:coreProperties>
</file>