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EB1FD1-697A-4B51-852B-F90F125A5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42" y="146304"/>
            <a:ext cx="6220872" cy="4665654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035458" y="1058096"/>
            <a:ext cx="0" cy="45270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AD70CF5-7538-42AA-894E-8EB911B6596F}"/>
              </a:ext>
            </a:extLst>
          </p:cNvPr>
          <p:cNvCxnSpPr>
            <a:cxnSpLocks/>
          </p:cNvCxnSpPr>
          <p:nvPr/>
        </p:nvCxnSpPr>
        <p:spPr>
          <a:xfrm flipH="1">
            <a:off x="6297702" y="3421914"/>
            <a:ext cx="3790" cy="42005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453679" y="2112724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450189" y="2747148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453679" y="2549103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450189" y="2328587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1988576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1510799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927516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96" y="2445585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056443" y="1707672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056443" y="2185450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056443" y="2549103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056443" y="2763920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449996" y="208048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449996" y="2285957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449996" y="250204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449996" y="2700727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5992829" y="1441285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217184" y="432043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b="1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Z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Z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-axis analog data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X/Y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X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-axis or Y-axis analog data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71525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439895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34787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38" y="503156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63" y="4377260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6968663" y="4311380"/>
            <a:ext cx="4484779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4 Pin Output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X/Y/Z axis analog data output,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Temperature output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Switch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switch X/Y output</a:t>
            </a:r>
            <a:endParaRPr lang="en-US" altLang="zh-CN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097533" y="1140392"/>
            <a:ext cx="8121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7995823" y="75857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ADXL356B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7239927" y="220862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0C18B0D-BE17-4D81-B672-3C2694860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3211"/>
            <a:ext cx="397640" cy="397640"/>
          </a:xfrm>
          <a:prstGeom prst="rect">
            <a:avLst/>
          </a:prstGeom>
        </p:spPr>
      </p:pic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7331777" y="1158680"/>
            <a:ext cx="740679" cy="10694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D7B543F-B9B5-48FA-B262-F47DA3E05693}"/>
              </a:ext>
            </a:extLst>
          </p:cNvPr>
          <p:cNvSpPr>
            <a:spLocks noChangeAspect="1"/>
          </p:cNvSpPr>
          <p:nvPr/>
        </p:nvSpPr>
        <p:spPr>
          <a:xfrm rot="10493925">
            <a:off x="6258863" y="3324884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975BD77-2E05-48E7-ACCE-5CC3740AE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52" y="5347872"/>
            <a:ext cx="265176" cy="26517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84" y="679340"/>
            <a:ext cx="393747" cy="4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5203FC-C1F0-47A4-9487-C478A0A9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71" y="870185"/>
            <a:ext cx="6274377" cy="4705783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CBE09BDA-87FA-4FA2-BFBC-5EB6D4562E32}"/>
              </a:ext>
            </a:extLst>
          </p:cNvPr>
          <p:cNvSpPr/>
          <p:nvPr/>
        </p:nvSpPr>
        <p:spPr>
          <a:xfrm>
            <a:off x="5218131" y="5682407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62B357-DE2B-4831-9839-6676F57BC6E9}"/>
              </a:ext>
            </a:extLst>
          </p:cNvPr>
          <p:cNvSpPr/>
          <p:nvPr/>
        </p:nvSpPr>
        <p:spPr>
          <a:xfrm>
            <a:off x="5828954" y="4939457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C90FAD-9CC6-4AE0-99F5-6120AF1B7D43}"/>
              </a:ext>
            </a:extLst>
          </p:cNvPr>
          <p:cNvSpPr/>
          <p:nvPr/>
        </p:nvSpPr>
        <p:spPr>
          <a:xfrm>
            <a:off x="4809045" y="481876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40D578-2439-43EC-983C-73A928AF4AE0}"/>
              </a:ext>
            </a:extLst>
          </p:cNvPr>
          <p:cNvSpPr/>
          <p:nvPr/>
        </p:nvSpPr>
        <p:spPr>
          <a:xfrm>
            <a:off x="5466270" y="481876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28B712-C841-4DE1-B8B2-DAB67E2DB7D5}"/>
              </a:ext>
            </a:extLst>
          </p:cNvPr>
          <p:cNvSpPr/>
          <p:nvPr/>
        </p:nvSpPr>
        <p:spPr>
          <a:xfrm>
            <a:off x="6133020" y="481876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F5D6E3-EF11-4F41-96D8-B32AD20473F6}"/>
              </a:ext>
            </a:extLst>
          </p:cNvPr>
          <p:cNvSpPr/>
          <p:nvPr/>
        </p:nvSpPr>
        <p:spPr>
          <a:xfrm>
            <a:off x="4828095" y="556171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D9C061-E10C-4D55-A580-3AED44B00143}"/>
              </a:ext>
            </a:extLst>
          </p:cNvPr>
          <p:cNvSpPr/>
          <p:nvPr/>
        </p:nvSpPr>
        <p:spPr>
          <a:xfrm>
            <a:off x="5466270" y="556171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86BECA-008F-414B-A08C-2774197726E4}"/>
              </a:ext>
            </a:extLst>
          </p:cNvPr>
          <p:cNvSpPr/>
          <p:nvPr/>
        </p:nvSpPr>
        <p:spPr>
          <a:xfrm>
            <a:off x="6142545" y="556171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40A9D9-E0DB-4CE3-B3E7-4FA961DE95B7}"/>
              </a:ext>
            </a:extLst>
          </p:cNvPr>
          <p:cNvCxnSpPr>
            <a:cxnSpLocks/>
          </p:cNvCxnSpPr>
          <p:nvPr/>
        </p:nvCxnSpPr>
        <p:spPr>
          <a:xfrm flipV="1">
            <a:off x="4828095" y="3429000"/>
            <a:ext cx="638175" cy="1362602"/>
          </a:xfrm>
          <a:prstGeom prst="line">
            <a:avLst/>
          </a:prstGeom>
          <a:ln w="158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A7BA9D-E335-4635-9329-2A1D48B48C9F}"/>
              </a:ext>
            </a:extLst>
          </p:cNvPr>
          <p:cNvCxnSpPr>
            <a:cxnSpLocks/>
          </p:cNvCxnSpPr>
          <p:nvPr/>
        </p:nvCxnSpPr>
        <p:spPr>
          <a:xfrm flipH="1" flipV="1">
            <a:off x="5932506" y="3429000"/>
            <a:ext cx="666752" cy="1395908"/>
          </a:xfrm>
          <a:prstGeom prst="line">
            <a:avLst/>
          </a:prstGeom>
          <a:ln w="158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D7C2FA-169D-410D-BFAB-7FACDAEC18BD}"/>
              </a:ext>
            </a:extLst>
          </p:cNvPr>
          <p:cNvSpPr txBox="1"/>
          <p:nvPr/>
        </p:nvSpPr>
        <p:spPr>
          <a:xfrm>
            <a:off x="6730056" y="4707473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Standby Mode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(Optional)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F1299D-A9B5-4CB5-9EB2-BFE7D6A04567}"/>
              </a:ext>
            </a:extLst>
          </p:cNvPr>
          <p:cNvSpPr txBox="1"/>
          <p:nvPr/>
        </p:nvSpPr>
        <p:spPr>
          <a:xfrm>
            <a:off x="2543331" y="5498788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Normal Work Mode</a:t>
            </a: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               (Default)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A5A248-898A-4182-8BC9-26FBBC03E84E}"/>
              </a:ext>
            </a:extLst>
          </p:cNvPr>
          <p:cNvSpPr/>
          <p:nvPr/>
        </p:nvSpPr>
        <p:spPr>
          <a:xfrm>
            <a:off x="5180619" y="1321831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164916-6073-4C50-94AB-764C091B2A0A}"/>
              </a:ext>
            </a:extLst>
          </p:cNvPr>
          <p:cNvSpPr/>
          <p:nvPr/>
        </p:nvSpPr>
        <p:spPr>
          <a:xfrm>
            <a:off x="5791442" y="578881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70D951E-8E18-495E-8030-353912F54BD6}"/>
              </a:ext>
            </a:extLst>
          </p:cNvPr>
          <p:cNvSpPr/>
          <p:nvPr/>
        </p:nvSpPr>
        <p:spPr>
          <a:xfrm>
            <a:off x="4771533" y="45818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AE1301-BE9A-4941-BB6C-D1140AD6B57E}"/>
              </a:ext>
            </a:extLst>
          </p:cNvPr>
          <p:cNvSpPr/>
          <p:nvPr/>
        </p:nvSpPr>
        <p:spPr>
          <a:xfrm>
            <a:off x="5428758" y="45818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DBA1AB-D291-4397-A29E-F2A1B550195A}"/>
              </a:ext>
            </a:extLst>
          </p:cNvPr>
          <p:cNvSpPr/>
          <p:nvPr/>
        </p:nvSpPr>
        <p:spPr>
          <a:xfrm>
            <a:off x="6095508" y="45818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D3038E0-CDBF-4EE1-A39F-95ED2C48BC47}"/>
              </a:ext>
            </a:extLst>
          </p:cNvPr>
          <p:cNvSpPr/>
          <p:nvPr/>
        </p:nvSpPr>
        <p:spPr>
          <a:xfrm>
            <a:off x="4790583" y="1201135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728407-E4B5-445C-A5E6-E90E1AE779CA}"/>
              </a:ext>
            </a:extLst>
          </p:cNvPr>
          <p:cNvSpPr/>
          <p:nvPr/>
        </p:nvSpPr>
        <p:spPr>
          <a:xfrm>
            <a:off x="5428758" y="120113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825744-80B9-4870-AD40-E23558212CE3}"/>
              </a:ext>
            </a:extLst>
          </p:cNvPr>
          <p:cNvSpPr/>
          <p:nvPr/>
        </p:nvSpPr>
        <p:spPr>
          <a:xfrm>
            <a:off x="6105033" y="1201134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3DE276-2B7E-4324-A331-C89DA6C01661}"/>
              </a:ext>
            </a:extLst>
          </p:cNvPr>
          <p:cNvSpPr txBox="1"/>
          <p:nvPr/>
        </p:nvSpPr>
        <p:spPr>
          <a:xfrm>
            <a:off x="1813486" y="1140294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±40g Measurement Range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                             (Default)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6B45D1-C5A3-4343-AAE4-03E0B91CEF75}"/>
              </a:ext>
            </a:extLst>
          </p:cNvPr>
          <p:cNvSpPr txBox="1"/>
          <p:nvPr/>
        </p:nvSpPr>
        <p:spPr>
          <a:xfrm>
            <a:off x="6571269" y="381491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±10g Measurement Range</a:t>
            </a:r>
            <a:endParaRPr lang="en-US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>
                <a:solidFill>
                  <a:schemeClr val="bg2">
                    <a:lumMod val="50000"/>
                  </a:schemeClr>
                </a:solidFill>
              </a:rPr>
              <a:t>(Optional)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387752-6DB8-4BA8-834B-FEFC88790B13}"/>
              </a:ext>
            </a:extLst>
          </p:cNvPr>
          <p:cNvCxnSpPr>
            <a:cxnSpLocks/>
          </p:cNvCxnSpPr>
          <p:nvPr/>
        </p:nvCxnSpPr>
        <p:spPr>
          <a:xfrm>
            <a:off x="4801013" y="1652053"/>
            <a:ext cx="684307" cy="1326817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91E664-C3E2-410A-BE3E-BDA190764091}"/>
              </a:ext>
            </a:extLst>
          </p:cNvPr>
          <p:cNvCxnSpPr>
            <a:cxnSpLocks/>
          </p:cNvCxnSpPr>
          <p:nvPr/>
        </p:nvCxnSpPr>
        <p:spPr>
          <a:xfrm flipH="1">
            <a:off x="5951557" y="1637046"/>
            <a:ext cx="619712" cy="1328673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87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30</cp:revision>
  <dcterms:created xsi:type="dcterms:W3CDTF">2018-10-30T03:44:49Z</dcterms:created>
  <dcterms:modified xsi:type="dcterms:W3CDTF">2019-04-17T08:32:59Z</dcterms:modified>
</cp:coreProperties>
</file>