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204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6E3684-09AF-4F56-AB9C-2227EC48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02" y="59236"/>
            <a:ext cx="6641198" cy="4980899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18313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18313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18313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8313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37842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37842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37842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37842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407168" y="2623386"/>
            <a:ext cx="1266052" cy="56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12" y="2385261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44249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23393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23393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23393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23393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307493" y="257411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CAFD83-61CA-4740-B434-2244DB115054}"/>
              </a:ext>
            </a:extLst>
          </p:cNvPr>
          <p:cNvSpPr txBox="1"/>
          <p:nvPr/>
        </p:nvSpPr>
        <p:spPr>
          <a:xfrm>
            <a:off x="7164645" y="4322795"/>
            <a:ext cx="4663386" cy="124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he  BMA400 module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C622B5-EA65-4344-B7FC-A162D5F2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60" y="1331522"/>
            <a:ext cx="6656832" cy="4992624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F0671754-E697-432E-AB0C-A49FFCFA200B}"/>
              </a:ext>
            </a:extLst>
          </p:cNvPr>
          <p:cNvSpPr txBox="1"/>
          <p:nvPr/>
        </p:nvSpPr>
        <p:spPr>
          <a:xfrm>
            <a:off x="7072824" y="1319554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14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B00C088-DCE5-4879-937C-852055FB47BC}"/>
              </a:ext>
            </a:extLst>
          </p:cNvPr>
          <p:cNvSpPr txBox="1"/>
          <p:nvPr/>
        </p:nvSpPr>
        <p:spPr>
          <a:xfrm>
            <a:off x="7079543" y="1967522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15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98ACFC2-E202-42D2-BBBC-C2E8759E38CC}"/>
              </a:ext>
            </a:extLst>
          </p:cNvPr>
          <p:cNvSpPr txBox="1"/>
          <p:nvPr/>
        </p:nvSpPr>
        <p:spPr>
          <a:xfrm>
            <a:off x="8219641" y="1967521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2CAAA1B-A3EB-498D-BAA4-0EBB12BDD024}"/>
              </a:ext>
            </a:extLst>
          </p:cNvPr>
          <p:cNvCxnSpPr>
            <a:cxnSpLocks/>
          </p:cNvCxnSpPr>
          <p:nvPr/>
        </p:nvCxnSpPr>
        <p:spPr>
          <a:xfrm>
            <a:off x="5329554" y="2406050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28F2362-3426-44E9-AD93-00DE2B9335C2}"/>
              </a:ext>
            </a:extLst>
          </p:cNvPr>
          <p:cNvCxnSpPr>
            <a:cxnSpLocks/>
          </p:cNvCxnSpPr>
          <p:nvPr/>
        </p:nvCxnSpPr>
        <p:spPr>
          <a:xfrm flipH="1">
            <a:off x="6355975" y="2406050"/>
            <a:ext cx="533733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23E250B-94B7-48FD-AC8C-F2EDE4130C7A}"/>
              </a:ext>
            </a:extLst>
          </p:cNvPr>
          <p:cNvSpPr>
            <a:spLocks noChangeAspect="1"/>
          </p:cNvSpPr>
          <p:nvPr/>
        </p:nvSpPr>
        <p:spPr>
          <a:xfrm rot="16200000">
            <a:off x="5303063" y="1293929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CC585F-01C0-4D83-90BF-0653F71A5218}"/>
              </a:ext>
            </a:extLst>
          </p:cNvPr>
          <p:cNvSpPr>
            <a:spLocks noChangeAspect="1"/>
          </p:cNvSpPr>
          <p:nvPr/>
        </p:nvSpPr>
        <p:spPr>
          <a:xfrm rot="16200000">
            <a:off x="5877112" y="1293927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1990E5E-CD46-4DE2-9669-07051E9117A5}"/>
              </a:ext>
            </a:extLst>
          </p:cNvPr>
          <p:cNvSpPr>
            <a:spLocks noChangeAspect="1"/>
          </p:cNvSpPr>
          <p:nvPr/>
        </p:nvSpPr>
        <p:spPr>
          <a:xfrm rot="16200000">
            <a:off x="6250270" y="1376793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1792F6-0975-449A-BD92-4E9CDC52FD01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6451161" y="1959864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2D51AB-07CF-4190-8045-D135EDD0947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877112" y="1959862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11EA508-FD5B-44ED-88AA-0D448CED0E9A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693492" y="2042728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49682EE-125B-47BE-8AB6-9735C4E4B053}"/>
              </a:ext>
            </a:extLst>
          </p:cNvPr>
          <p:cNvSpPr>
            <a:spLocks noChangeAspect="1"/>
          </p:cNvSpPr>
          <p:nvPr/>
        </p:nvSpPr>
        <p:spPr>
          <a:xfrm>
            <a:off x="6306101" y="280112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0452A08-5004-4E87-8C5E-883BDCB56580}"/>
              </a:ext>
            </a:extLst>
          </p:cNvPr>
          <p:cNvSpPr>
            <a:spLocks noChangeAspect="1"/>
          </p:cNvSpPr>
          <p:nvPr/>
        </p:nvSpPr>
        <p:spPr>
          <a:xfrm>
            <a:off x="5817118" y="280112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8CF7D-A766-4B7A-80DD-1AF8FEC45F55}"/>
              </a:ext>
            </a:extLst>
          </p:cNvPr>
          <p:cNvSpPr txBox="1"/>
          <p:nvPr/>
        </p:nvSpPr>
        <p:spPr>
          <a:xfrm>
            <a:off x="8217352" y="1319553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86BBC94-F680-4751-8477-D646B18A249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303063" y="1959861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6C646DB-E9BC-4D1B-89B0-C13E909C5F30}"/>
              </a:ext>
            </a:extLst>
          </p:cNvPr>
          <p:cNvSpPr>
            <a:spLocks noChangeAspect="1"/>
          </p:cNvSpPr>
          <p:nvPr/>
        </p:nvSpPr>
        <p:spPr>
          <a:xfrm rot="16200000">
            <a:off x="6451161" y="1293926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43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Microsoft JhengHei Light</vt:lpstr>
      <vt:lpstr>微软雅黑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91</cp:revision>
  <dcterms:created xsi:type="dcterms:W3CDTF">2018-08-02T02:20:03Z</dcterms:created>
  <dcterms:modified xsi:type="dcterms:W3CDTF">2018-11-12T03:31:51Z</dcterms:modified>
</cp:coreProperties>
</file>