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A67B44-1048-4280-BDC9-81EC4F74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04" y="335187"/>
            <a:ext cx="6267450" cy="4700588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6035458" y="1378612"/>
            <a:ext cx="0" cy="45270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453679" y="2433240"/>
            <a:ext cx="100504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450189" y="3067664"/>
            <a:ext cx="1008530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453679" y="2869619"/>
            <a:ext cx="99631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450189" y="2649103"/>
            <a:ext cx="99980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2309092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1831315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3248032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2766101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056443" y="2028188"/>
            <a:ext cx="397237" cy="38862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056443" y="2505966"/>
            <a:ext cx="397237" cy="1474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056443" y="2869619"/>
            <a:ext cx="393747" cy="933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056443" y="3084436"/>
            <a:ext cx="397237" cy="36046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4449996" y="240100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4449996" y="260647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4449996" y="282256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4449996" y="302124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5992829" y="176180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217184" y="4320433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of I2C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 of I2C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4715259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4398954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5347872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5031566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63" y="4377260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6968663" y="4311380"/>
            <a:ext cx="4484779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altLang="zh-CN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nterrupt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two channel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  output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0A84F9-8F5F-4C98-A54A-5910BA224056}"/>
              </a:ext>
            </a:extLst>
          </p:cNvPr>
          <p:cNvCxnSpPr>
            <a:cxnSpLocks/>
          </p:cNvCxnSpPr>
          <p:nvPr/>
        </p:nvCxnSpPr>
        <p:spPr>
          <a:xfrm>
            <a:off x="7381737" y="1405850"/>
            <a:ext cx="8121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4C170B-8A4B-4F2E-B63F-8EA3EB0A7C6C}"/>
              </a:ext>
            </a:extLst>
          </p:cNvPr>
          <p:cNvSpPr txBox="1"/>
          <p:nvPr/>
        </p:nvSpPr>
        <p:spPr>
          <a:xfrm>
            <a:off x="7395105" y="978502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ADXL372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B81124-22A5-4B04-8844-F5981EBB5B02}"/>
              </a:ext>
            </a:extLst>
          </p:cNvPr>
          <p:cNvSpPr>
            <a:spLocks noChangeAspect="1"/>
          </p:cNvSpPr>
          <p:nvPr/>
        </p:nvSpPr>
        <p:spPr>
          <a:xfrm>
            <a:off x="6278392" y="25385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FBD39A7-92DE-446B-8638-0F3EDA996863}"/>
              </a:ext>
            </a:extLst>
          </p:cNvPr>
          <p:cNvCxnSpPr>
            <a:cxnSpLocks/>
          </p:cNvCxnSpPr>
          <p:nvPr/>
        </p:nvCxnSpPr>
        <p:spPr>
          <a:xfrm flipV="1">
            <a:off x="6370242" y="1405850"/>
            <a:ext cx="1024863" cy="11521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84" y="999856"/>
            <a:ext cx="393747" cy="4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D35A1B-386F-49FF-974F-0347EF558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91" y="281425"/>
            <a:ext cx="6267450" cy="4700588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BE09BDA-87FA-4FA2-BFBC-5EB6D4562E32}"/>
              </a:ext>
            </a:extLst>
          </p:cNvPr>
          <p:cNvSpPr/>
          <p:nvPr/>
        </p:nvSpPr>
        <p:spPr>
          <a:xfrm>
            <a:off x="5340679" y="4928262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62B357-DE2B-4831-9839-6676F57BC6E9}"/>
              </a:ext>
            </a:extLst>
          </p:cNvPr>
          <p:cNvSpPr/>
          <p:nvPr/>
        </p:nvSpPr>
        <p:spPr>
          <a:xfrm>
            <a:off x="5951502" y="4185312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C90FAD-9CC6-4AE0-99F5-6120AF1B7D43}"/>
              </a:ext>
            </a:extLst>
          </p:cNvPr>
          <p:cNvSpPr/>
          <p:nvPr/>
        </p:nvSpPr>
        <p:spPr>
          <a:xfrm>
            <a:off x="4931593" y="4064616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40D578-2439-43EC-983C-73A928AF4AE0}"/>
              </a:ext>
            </a:extLst>
          </p:cNvPr>
          <p:cNvSpPr/>
          <p:nvPr/>
        </p:nvSpPr>
        <p:spPr>
          <a:xfrm>
            <a:off x="5588818" y="4064615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28B712-C841-4DE1-B8B2-DAB67E2DB7D5}"/>
              </a:ext>
            </a:extLst>
          </p:cNvPr>
          <p:cNvSpPr/>
          <p:nvPr/>
        </p:nvSpPr>
        <p:spPr>
          <a:xfrm>
            <a:off x="6255568" y="4064615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F5D6E3-EF11-4F41-96D8-B32AD20473F6}"/>
              </a:ext>
            </a:extLst>
          </p:cNvPr>
          <p:cNvSpPr/>
          <p:nvPr/>
        </p:nvSpPr>
        <p:spPr>
          <a:xfrm>
            <a:off x="4950643" y="4807566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D9C061-E10C-4D55-A580-3AED44B00143}"/>
              </a:ext>
            </a:extLst>
          </p:cNvPr>
          <p:cNvSpPr/>
          <p:nvPr/>
        </p:nvSpPr>
        <p:spPr>
          <a:xfrm>
            <a:off x="5588818" y="4807565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B86BECA-008F-414B-A08C-2774197726E4}"/>
              </a:ext>
            </a:extLst>
          </p:cNvPr>
          <p:cNvSpPr/>
          <p:nvPr/>
        </p:nvSpPr>
        <p:spPr>
          <a:xfrm>
            <a:off x="6265093" y="4807565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D40A9D9-E0DB-4CE3-B3E7-4FA961DE95B7}"/>
              </a:ext>
            </a:extLst>
          </p:cNvPr>
          <p:cNvCxnSpPr>
            <a:cxnSpLocks/>
          </p:cNvCxnSpPr>
          <p:nvPr/>
        </p:nvCxnSpPr>
        <p:spPr>
          <a:xfrm flipV="1">
            <a:off x="4950643" y="3427010"/>
            <a:ext cx="638175" cy="610447"/>
          </a:xfrm>
          <a:prstGeom prst="line">
            <a:avLst/>
          </a:prstGeom>
          <a:ln w="158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A7BA9D-E335-4635-9329-2A1D48B48C9F}"/>
              </a:ext>
            </a:extLst>
          </p:cNvPr>
          <p:cNvCxnSpPr>
            <a:cxnSpLocks/>
          </p:cNvCxnSpPr>
          <p:nvPr/>
        </p:nvCxnSpPr>
        <p:spPr>
          <a:xfrm flipH="1" flipV="1">
            <a:off x="6055054" y="3427010"/>
            <a:ext cx="666752" cy="643753"/>
          </a:xfrm>
          <a:prstGeom prst="line">
            <a:avLst/>
          </a:prstGeom>
          <a:ln w="158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D7C2FA-169D-410D-BFAB-7FACDAEC18BD}"/>
              </a:ext>
            </a:extLst>
          </p:cNvPr>
          <p:cNvSpPr txBox="1"/>
          <p:nvPr/>
        </p:nvSpPr>
        <p:spPr>
          <a:xfrm>
            <a:off x="6852604" y="3953328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I2C Address 0x53</a:t>
            </a: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(Default)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F1299D-A9B5-4CB5-9EB2-BFE7D6A04567}"/>
              </a:ext>
            </a:extLst>
          </p:cNvPr>
          <p:cNvSpPr txBox="1"/>
          <p:nvPr/>
        </p:nvSpPr>
        <p:spPr>
          <a:xfrm>
            <a:off x="2665879" y="4744643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    I2C Address 0x1D</a:t>
            </a: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                (Optional)</a:t>
            </a:r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54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32</cp:revision>
  <dcterms:created xsi:type="dcterms:W3CDTF">2018-10-30T03:44:49Z</dcterms:created>
  <dcterms:modified xsi:type="dcterms:W3CDTF">2019-04-17T11:30:49Z</dcterms:modified>
</cp:coreProperties>
</file>