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7205421" y="1450451"/>
            <a:ext cx="4492969" cy="252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sz="1600" b="1" dirty="0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</a:p>
          <a:p>
            <a:pPr algn="just"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</a:p>
          <a:p>
            <a:pPr algn="just">
              <a:lnSpc>
                <a:spcPts val="2500"/>
              </a:lnSpc>
            </a:pPr>
            <a:endParaRPr lang="en-US" sz="1600" b="1">
              <a:solidFill>
                <a:schemeClr val="accent1"/>
              </a:solidFill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algn="just">
              <a:lnSpc>
                <a:spcPts val="2500"/>
              </a:lnSpc>
            </a:pPr>
            <a:endParaRPr lang="en-US" sz="1600" b="1">
              <a:solidFill>
                <a:schemeClr val="accent1"/>
              </a:solidFill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algn="just">
              <a:lnSpc>
                <a:spcPts val="2500"/>
              </a:lnSpc>
            </a:pPr>
            <a:endParaRPr lang="en-US" sz="1600" b="1">
              <a:solidFill>
                <a:schemeClr val="accent1"/>
              </a:solidFill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algn="just"/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80" y="2269534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76" y="1543229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54" y="3766167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55" y="2998442"/>
            <a:ext cx="266700" cy="266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AD2AC8-8C92-4B55-BC9C-1DDF37C88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70" y="804313"/>
            <a:ext cx="5163968" cy="387424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1844590" y="2384249"/>
            <a:ext cx="108769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1840813" y="3070847"/>
            <a:ext cx="1091470" cy="1815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1844590" y="2856515"/>
            <a:ext cx="107825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840813" y="2617864"/>
            <a:ext cx="10820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8" y="2249891"/>
            <a:ext cx="426128" cy="4261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8" y="1732822"/>
            <a:ext cx="426128" cy="426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8" y="3266048"/>
            <a:ext cx="426128" cy="4261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8" y="2744484"/>
            <a:ext cx="426128" cy="426128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414686" y="1945886"/>
            <a:ext cx="429905" cy="42058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414686" y="2462956"/>
            <a:ext cx="426127" cy="15007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414686" y="2856515"/>
            <a:ext cx="426128" cy="10103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14686" y="3088998"/>
            <a:ext cx="429905" cy="39011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2922843" y="2349359"/>
            <a:ext cx="92271" cy="9227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2922843" y="2571728"/>
            <a:ext cx="92271" cy="9227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2922843" y="2805587"/>
            <a:ext cx="92271" cy="9227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2922843" y="3020608"/>
            <a:ext cx="92271" cy="9227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 flipV="1">
            <a:off x="5523176" y="1038423"/>
            <a:ext cx="1301157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5447199" y="605409"/>
            <a:ext cx="1511385" cy="433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ADXL 357 CHIP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4835935" y="2431797"/>
            <a:ext cx="111605" cy="11160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4935339" y="1038425"/>
            <a:ext cx="587837" cy="14144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224ED1C-8711-4E28-BB2E-78D54BEBA8C8}"/>
              </a:ext>
            </a:extLst>
          </p:cNvPr>
          <p:cNvSpPr txBox="1"/>
          <p:nvPr/>
        </p:nvSpPr>
        <p:spPr>
          <a:xfrm>
            <a:off x="7201214" y="2183413"/>
            <a:ext cx="4112472" cy="70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</a:p>
          <a:p>
            <a:pPr algn="just">
              <a:lnSpc>
                <a:spcPts val="2500"/>
              </a:lnSpc>
            </a:pP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you can use 5V or 3.3V for this module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96E19F-EDCC-4D31-96ED-8CB7882ED489}"/>
              </a:ext>
            </a:extLst>
          </p:cNvPr>
          <p:cNvSpPr txBox="1"/>
          <p:nvPr/>
        </p:nvSpPr>
        <p:spPr>
          <a:xfrm>
            <a:off x="7198000" y="2946881"/>
            <a:ext cx="1697901" cy="70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</a:t>
            </a:r>
          </a:p>
          <a:p>
            <a:pPr algn="just">
              <a:lnSpc>
                <a:spcPts val="2500"/>
              </a:lnSpc>
            </a:pP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endParaRPr lang="en-US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1F2E5-7BB2-4771-A9B9-68DCEB204DB9}"/>
              </a:ext>
            </a:extLst>
          </p:cNvPr>
          <p:cNvSpPr txBox="1"/>
          <p:nvPr/>
        </p:nvSpPr>
        <p:spPr>
          <a:xfrm>
            <a:off x="7207144" y="3700349"/>
            <a:ext cx="1707519" cy="70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</a:t>
            </a:r>
          </a:p>
          <a:p>
            <a:pPr algn="just">
              <a:lnSpc>
                <a:spcPts val="2500"/>
              </a:lnSpc>
            </a:pP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clock</a:t>
            </a:r>
            <a:endParaRPr lang="en-US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CBE09BDA-87FA-4FA2-BFBC-5EB6D4562E32}"/>
              </a:ext>
            </a:extLst>
          </p:cNvPr>
          <p:cNvSpPr/>
          <p:nvPr/>
        </p:nvSpPr>
        <p:spPr>
          <a:xfrm>
            <a:off x="7367343" y="5272038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8DCD7-9F91-4B8F-97D3-8300C03C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79" y="370660"/>
            <a:ext cx="5877723" cy="44082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962B357-DE2B-4831-9839-6676F57BC6E9}"/>
              </a:ext>
            </a:extLst>
          </p:cNvPr>
          <p:cNvSpPr/>
          <p:nvPr/>
        </p:nvSpPr>
        <p:spPr>
          <a:xfrm>
            <a:off x="7978166" y="4529088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9CB8B1-E482-4A3E-88BB-38B6046F2964}"/>
              </a:ext>
            </a:extLst>
          </p:cNvPr>
          <p:cNvSpPr>
            <a:spLocks noChangeAspect="1"/>
          </p:cNvSpPr>
          <p:nvPr/>
        </p:nvSpPr>
        <p:spPr>
          <a:xfrm>
            <a:off x="4850233" y="19727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D24EDB-012D-4631-BA29-BA69D1EC95C5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1682662"/>
            <a:ext cx="56672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DF14403-0E00-4D55-9524-FA818820ECCC}"/>
              </a:ext>
            </a:extLst>
          </p:cNvPr>
          <p:cNvSpPr>
            <a:spLocks noChangeAspect="1"/>
          </p:cNvSpPr>
          <p:nvPr/>
        </p:nvSpPr>
        <p:spPr>
          <a:xfrm>
            <a:off x="4857750" y="163110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90D264E-6C42-4F27-AA3D-4C1CB7E2E413}"/>
              </a:ext>
            </a:extLst>
          </p:cNvPr>
          <p:cNvSpPr>
            <a:spLocks noChangeAspect="1"/>
          </p:cNvSpPr>
          <p:nvPr/>
        </p:nvSpPr>
        <p:spPr>
          <a:xfrm>
            <a:off x="4837690" y="29390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6A0B7D-6668-47B4-9E3D-50EF60B435DB}"/>
              </a:ext>
            </a:extLst>
          </p:cNvPr>
          <p:cNvCxnSpPr>
            <a:cxnSpLocks/>
          </p:cNvCxnSpPr>
          <p:nvPr/>
        </p:nvCxnSpPr>
        <p:spPr>
          <a:xfrm flipV="1">
            <a:off x="4971496" y="3480651"/>
            <a:ext cx="0" cy="7930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6714D07-28F9-483B-9C6E-E6ECAA293210}"/>
              </a:ext>
            </a:extLst>
          </p:cNvPr>
          <p:cNvSpPr>
            <a:spLocks noChangeAspect="1"/>
          </p:cNvSpPr>
          <p:nvPr/>
        </p:nvSpPr>
        <p:spPr>
          <a:xfrm>
            <a:off x="4916176" y="342900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527C98-C5A0-4FDA-88B1-7648DC7D3C2B}"/>
              </a:ext>
            </a:extLst>
          </p:cNvPr>
          <p:cNvCxnSpPr>
            <a:cxnSpLocks/>
          </p:cNvCxnSpPr>
          <p:nvPr/>
        </p:nvCxnSpPr>
        <p:spPr>
          <a:xfrm>
            <a:off x="3939208" y="2990575"/>
            <a:ext cx="91854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5B5E78-CB66-4EF4-9FD9-5F75A5A1D13F}"/>
              </a:ext>
            </a:extLst>
          </p:cNvPr>
          <p:cNvCxnSpPr>
            <a:cxnSpLocks/>
          </p:cNvCxnSpPr>
          <p:nvPr/>
        </p:nvCxnSpPr>
        <p:spPr>
          <a:xfrm flipH="1" flipV="1">
            <a:off x="4270970" y="2021868"/>
            <a:ext cx="56672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86E8E-0175-4A5D-953C-0EBF7885640F}"/>
              </a:ext>
            </a:extLst>
          </p:cNvPr>
          <p:cNvSpPr txBox="1"/>
          <p:nvPr/>
        </p:nvSpPr>
        <p:spPr>
          <a:xfrm>
            <a:off x="741782" y="14464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Interrupt2 output</a:t>
            </a:r>
            <a:r>
              <a:rPr lang="en-US"/>
              <a:t>: default high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95365D-32C7-4D01-B39D-D25EEB814877}"/>
              </a:ext>
            </a:extLst>
          </p:cNvPr>
          <p:cNvSpPr/>
          <p:nvPr/>
        </p:nvSpPr>
        <p:spPr>
          <a:xfrm>
            <a:off x="741781" y="1815766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Interrupt1 output</a:t>
            </a:r>
            <a:r>
              <a:rPr lang="en-US"/>
              <a:t>: default high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EF83F-41AC-4167-A81E-86C702B96965}"/>
              </a:ext>
            </a:extLst>
          </p:cNvPr>
          <p:cNvSpPr/>
          <p:nvPr/>
        </p:nvSpPr>
        <p:spPr>
          <a:xfrm>
            <a:off x="1150740" y="2777273"/>
            <a:ext cx="2858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                    </a:t>
            </a:r>
            <a:r>
              <a:rPr lang="en-US" b="1">
                <a:solidFill>
                  <a:schemeClr val="accent1"/>
                </a:solidFill>
              </a:rPr>
              <a:t>Data Ready</a:t>
            </a:r>
            <a:r>
              <a:rPr lang="en-US">
                <a:solidFill>
                  <a:schemeClr val="accent1"/>
                </a:solidFill>
              </a:rPr>
              <a:t>: </a:t>
            </a:r>
          </a:p>
          <a:p>
            <a:r>
              <a:rPr lang="en-US"/>
              <a:t>default low, </a:t>
            </a:r>
            <a:r>
              <a:rPr lang="en-GB"/>
              <a:t>output a high </a:t>
            </a:r>
          </a:p>
          <a:p>
            <a:r>
              <a:rPr lang="en-GB"/>
              <a:t>level indication signal after</a:t>
            </a:r>
          </a:p>
          <a:p>
            <a:r>
              <a:rPr lang="en-GB"/>
              <a:t>each transfer is completed</a:t>
            </a: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C6CA5-2E6A-4C6B-AD1B-7AB65C5286D4}"/>
              </a:ext>
            </a:extLst>
          </p:cNvPr>
          <p:cNvSpPr/>
          <p:nvPr/>
        </p:nvSpPr>
        <p:spPr>
          <a:xfrm>
            <a:off x="646090" y="4273669"/>
            <a:ext cx="4773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                                                       V1P8ANA</a:t>
            </a:r>
            <a:r>
              <a:rPr lang="en-US">
                <a:solidFill>
                  <a:schemeClr val="accent1"/>
                </a:solidFill>
              </a:rPr>
              <a:t>: </a:t>
            </a:r>
          </a:p>
          <a:p>
            <a:r>
              <a:rPr lang="en-GB"/>
              <a:t>Internal analog reference voltage, can be used to confirm whether it is related to power supply ripple when the test data error is large</a:t>
            </a:r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C90FAD-9CC6-4AE0-99F5-6120AF1B7D43}"/>
              </a:ext>
            </a:extLst>
          </p:cNvPr>
          <p:cNvSpPr/>
          <p:nvPr/>
        </p:nvSpPr>
        <p:spPr>
          <a:xfrm>
            <a:off x="6958257" y="4408392"/>
            <a:ext cx="466236" cy="4237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40D578-2439-43EC-983C-73A928AF4AE0}"/>
              </a:ext>
            </a:extLst>
          </p:cNvPr>
          <p:cNvSpPr/>
          <p:nvPr/>
        </p:nvSpPr>
        <p:spPr>
          <a:xfrm>
            <a:off x="7615482" y="440839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28B712-C841-4DE1-B8B2-DAB67E2DB7D5}"/>
              </a:ext>
            </a:extLst>
          </p:cNvPr>
          <p:cNvSpPr/>
          <p:nvPr/>
        </p:nvSpPr>
        <p:spPr>
          <a:xfrm>
            <a:off x="8282232" y="4408391"/>
            <a:ext cx="466236" cy="4237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F5D6E3-EF11-4F41-96D8-B32AD20473F6}"/>
              </a:ext>
            </a:extLst>
          </p:cNvPr>
          <p:cNvSpPr/>
          <p:nvPr/>
        </p:nvSpPr>
        <p:spPr>
          <a:xfrm>
            <a:off x="6977307" y="5151342"/>
            <a:ext cx="466236" cy="4237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D9C061-E10C-4D55-A580-3AED44B00143}"/>
              </a:ext>
            </a:extLst>
          </p:cNvPr>
          <p:cNvSpPr/>
          <p:nvPr/>
        </p:nvSpPr>
        <p:spPr>
          <a:xfrm>
            <a:off x="7615482" y="515134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86BECA-008F-414B-A08C-2774197726E4}"/>
              </a:ext>
            </a:extLst>
          </p:cNvPr>
          <p:cNvSpPr/>
          <p:nvPr/>
        </p:nvSpPr>
        <p:spPr>
          <a:xfrm>
            <a:off x="8291757" y="5151341"/>
            <a:ext cx="466236" cy="4237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40A9D9-E0DB-4CE3-B3E7-4FA961DE95B7}"/>
              </a:ext>
            </a:extLst>
          </p:cNvPr>
          <p:cNvCxnSpPr>
            <a:cxnSpLocks/>
          </p:cNvCxnSpPr>
          <p:nvPr/>
        </p:nvCxnSpPr>
        <p:spPr>
          <a:xfrm flipV="1">
            <a:off x="6891582" y="3745589"/>
            <a:ext cx="660520" cy="6610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A7BA9D-E335-4635-9329-2A1D48B48C9F}"/>
              </a:ext>
            </a:extLst>
          </p:cNvPr>
          <p:cNvCxnSpPr>
            <a:cxnSpLocks/>
          </p:cNvCxnSpPr>
          <p:nvPr/>
        </p:nvCxnSpPr>
        <p:spPr>
          <a:xfrm flipH="1" flipV="1">
            <a:off x="8072077" y="3745589"/>
            <a:ext cx="733541" cy="6610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D7C2FA-169D-410D-BFAB-7FACDAEC18BD}"/>
              </a:ext>
            </a:extLst>
          </p:cNvPr>
          <p:cNvSpPr txBox="1"/>
          <p:nvPr/>
        </p:nvSpPr>
        <p:spPr>
          <a:xfrm>
            <a:off x="8951213" y="4297104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I2C Address 0x1D</a:t>
            </a:r>
          </a:p>
          <a:p>
            <a:r>
              <a:rPr lang="en-US" b="1"/>
              <a:t>(Default)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F1299D-A9B5-4CB5-9EB2-BFE7D6A04567}"/>
              </a:ext>
            </a:extLst>
          </p:cNvPr>
          <p:cNvSpPr txBox="1"/>
          <p:nvPr/>
        </p:nvSpPr>
        <p:spPr>
          <a:xfrm>
            <a:off x="8951213" y="515134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I2C Address 0x53</a:t>
            </a:r>
          </a:p>
          <a:p>
            <a:r>
              <a:rPr lang="en-US" b="1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103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43</cp:revision>
  <dcterms:created xsi:type="dcterms:W3CDTF">2018-10-30T03:44:49Z</dcterms:created>
  <dcterms:modified xsi:type="dcterms:W3CDTF">2019-04-17T02:44:23Z</dcterms:modified>
</cp:coreProperties>
</file>