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4022889" y="4563462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n-US" sz="1600" b="1" dirty="0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 algn="just">
              <a:lnSpc>
                <a:spcPts val="2500"/>
              </a:lnSpc>
            </a:pPr>
            <a:r>
              <a:rPr lang="en-US" sz="1600" b="1" dirty="0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you can use 5V or 3.3V for this module</a:t>
            </a:r>
          </a:p>
          <a:p>
            <a:pPr algn="just">
              <a:lnSpc>
                <a:spcPts val="2500"/>
              </a:lnSpc>
            </a:pPr>
            <a:r>
              <a:rPr lang="en-US" sz="1600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 algn="just">
              <a:lnSpc>
                <a:spcPts val="2500"/>
              </a:lnSpc>
            </a:pPr>
            <a:r>
              <a:rPr lang="en-US" sz="1600" b="1">
                <a:solidFill>
                  <a:schemeClr val="accent1"/>
                </a:solidFill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 algn="just"/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43" y="4958288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43" y="4641983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43" y="5590901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43" y="5274595"/>
            <a:ext cx="266700" cy="2667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AC70EE1-3F08-41A4-AAB8-677C14E01581}"/>
              </a:ext>
            </a:extLst>
          </p:cNvPr>
          <p:cNvGrpSpPr>
            <a:grpSpLocks noChangeAspect="1"/>
          </p:cNvGrpSpPr>
          <p:nvPr/>
        </p:nvGrpSpPr>
        <p:grpSpPr>
          <a:xfrm>
            <a:off x="2665836" y="355243"/>
            <a:ext cx="6706764" cy="4420090"/>
            <a:chOff x="3032250" y="833042"/>
            <a:chExt cx="5710698" cy="37636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2AD2AC8-8C92-4B55-BC9C-1DDF37C88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219" y="1016831"/>
              <a:ext cx="4771561" cy="3579844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756AE6-8C78-4F38-8EA9-C0DECC91B8EB}"/>
                </a:ext>
              </a:extLst>
            </p:cNvPr>
            <p:cNvCxnSpPr>
              <a:cxnSpLocks/>
            </p:cNvCxnSpPr>
            <p:nvPr/>
          </p:nvCxnSpPr>
          <p:spPr>
            <a:xfrm>
              <a:off x="3823233" y="2476709"/>
              <a:ext cx="1005040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5540B3-D15C-43A8-A813-D0C4D3D7E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9743" y="3111133"/>
              <a:ext cx="1008530" cy="16773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10FD986-4144-4B64-83EB-5AE607E7235A}"/>
                </a:ext>
              </a:extLst>
            </p:cNvPr>
            <p:cNvCxnSpPr>
              <a:cxnSpLocks/>
            </p:cNvCxnSpPr>
            <p:nvPr/>
          </p:nvCxnSpPr>
          <p:spPr>
            <a:xfrm>
              <a:off x="3823233" y="2913088"/>
              <a:ext cx="996317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AE42417-3ABF-4C97-B8E9-5B00D5A9B4C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3819743" y="2692572"/>
              <a:ext cx="999807" cy="0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08F3E1A-E617-4802-B708-EC14431C5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250" y="2352561"/>
              <a:ext cx="393747" cy="39374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7994592-B356-4B2A-9EB6-284AAA3B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250" y="1874784"/>
              <a:ext cx="393747" cy="39374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C11C954-0521-4BF3-8E3A-D6DA53293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250" y="3291501"/>
              <a:ext cx="393747" cy="39374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A56C5B-7D5A-4639-99C6-AF47E6EC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250" y="2809570"/>
              <a:ext cx="393747" cy="393747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4FA74ED-6212-4126-9586-51EE5DB9360E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3425997" y="2071657"/>
              <a:ext cx="397237" cy="388627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0B0E017-5BAB-4B2D-A706-935B545A8495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3425997" y="2549435"/>
              <a:ext cx="393746" cy="138674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58DDF23-2427-40AB-9AB2-2FA9AF8AB93F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3425997" y="2913088"/>
              <a:ext cx="393747" cy="93356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8E9DD9A-823F-4CD0-B00A-5C2C9E0E90D6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3425997" y="3127905"/>
              <a:ext cx="397237" cy="360469"/>
            </a:xfrm>
            <a:prstGeom prst="line">
              <a:avLst/>
            </a:prstGeom>
            <a:ln w="127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438F705-A825-4E37-888D-4DAB7884C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550" y="2444470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cs typeface="+mn-ea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6912687-9C1A-4DEF-955D-6723C8B01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550" y="2649942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cs typeface="+mn-ea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B27BBCE-6112-4715-BC18-3DC5F74C6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550" y="2866030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cs typeface="+mn-ea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7B7F82F-A5F5-4FD8-9EBD-7BF5A8F5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9550" y="3064712"/>
              <a:ext cx="85259" cy="85259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cs typeface="+mn-ea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A0A84F9-8F5F-4C98-A54A-5910BA224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6616" y="1233152"/>
              <a:ext cx="1202283" cy="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04C170B-8A4B-4F2E-B63F-8EA3EB0A7C6C}"/>
                </a:ext>
              </a:extLst>
            </p:cNvPr>
            <p:cNvSpPr txBox="1"/>
            <p:nvPr/>
          </p:nvSpPr>
          <p:spPr>
            <a:xfrm>
              <a:off x="7346412" y="833042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000">
                  <a:solidFill>
                    <a:schemeClr val="bg1">
                      <a:lumMod val="50000"/>
                    </a:schemeClr>
                  </a:solidFill>
                  <a:latin typeface="Bahnschrift SemiBold Condensed" panose="020B0502040204020203" pitchFamily="34" charset="0"/>
                  <a:cs typeface="Aharoni" panose="02010803020104030203" pitchFamily="2" charset="-79"/>
                </a:rPr>
                <a:t>ADXL 357 CHIP 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DB81124-22A5-4B04-8844-F5981EBB5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598" y="2520644"/>
              <a:ext cx="103124" cy="103124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>
                <a:cs typeface="+mn-ea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FBD39A7-92DE-446B-8638-0F3EDA996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3448" y="1233153"/>
              <a:ext cx="543168" cy="130694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CBE09BDA-87FA-4FA2-BFBC-5EB6D4562E32}"/>
              </a:ext>
            </a:extLst>
          </p:cNvPr>
          <p:cNvSpPr/>
          <p:nvPr/>
        </p:nvSpPr>
        <p:spPr>
          <a:xfrm>
            <a:off x="7367343" y="5272038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58DCD7-9F91-4B8F-97D3-8300C03C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79" y="370660"/>
            <a:ext cx="5877723" cy="440829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962B357-DE2B-4831-9839-6676F57BC6E9}"/>
              </a:ext>
            </a:extLst>
          </p:cNvPr>
          <p:cNvSpPr/>
          <p:nvPr/>
        </p:nvSpPr>
        <p:spPr>
          <a:xfrm>
            <a:off x="7978166" y="4529088"/>
            <a:ext cx="350468" cy="1823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9CB8B1-E482-4A3E-88BB-38B6046F2964}"/>
              </a:ext>
            </a:extLst>
          </p:cNvPr>
          <p:cNvSpPr>
            <a:spLocks noChangeAspect="1"/>
          </p:cNvSpPr>
          <p:nvPr/>
        </p:nvSpPr>
        <p:spPr>
          <a:xfrm>
            <a:off x="4850233" y="197278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7D24EDB-012D-4631-BA29-BA69D1EC95C5}"/>
              </a:ext>
            </a:extLst>
          </p:cNvPr>
          <p:cNvCxnSpPr>
            <a:cxnSpLocks/>
          </p:cNvCxnSpPr>
          <p:nvPr/>
        </p:nvCxnSpPr>
        <p:spPr>
          <a:xfrm flipH="1" flipV="1">
            <a:off x="4276725" y="1682662"/>
            <a:ext cx="56672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DF14403-0E00-4D55-9524-FA818820ECCC}"/>
              </a:ext>
            </a:extLst>
          </p:cNvPr>
          <p:cNvSpPr>
            <a:spLocks noChangeAspect="1"/>
          </p:cNvSpPr>
          <p:nvPr/>
        </p:nvSpPr>
        <p:spPr>
          <a:xfrm>
            <a:off x="4857750" y="163110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90D264E-6C42-4F27-AA3D-4C1CB7E2E413}"/>
              </a:ext>
            </a:extLst>
          </p:cNvPr>
          <p:cNvSpPr>
            <a:spLocks noChangeAspect="1"/>
          </p:cNvSpPr>
          <p:nvPr/>
        </p:nvSpPr>
        <p:spPr>
          <a:xfrm>
            <a:off x="4837690" y="29390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6A0B7D-6668-47B4-9E3D-50EF60B435DB}"/>
              </a:ext>
            </a:extLst>
          </p:cNvPr>
          <p:cNvCxnSpPr>
            <a:cxnSpLocks/>
          </p:cNvCxnSpPr>
          <p:nvPr/>
        </p:nvCxnSpPr>
        <p:spPr>
          <a:xfrm flipV="1">
            <a:off x="4971496" y="3480651"/>
            <a:ext cx="0" cy="7930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6714D07-28F9-483B-9C6E-E6ECAA293210}"/>
              </a:ext>
            </a:extLst>
          </p:cNvPr>
          <p:cNvSpPr>
            <a:spLocks noChangeAspect="1"/>
          </p:cNvSpPr>
          <p:nvPr/>
        </p:nvSpPr>
        <p:spPr>
          <a:xfrm>
            <a:off x="4916176" y="342900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cs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6527C98-C5A0-4FDA-88B1-7648DC7D3C2B}"/>
              </a:ext>
            </a:extLst>
          </p:cNvPr>
          <p:cNvCxnSpPr>
            <a:cxnSpLocks/>
          </p:cNvCxnSpPr>
          <p:nvPr/>
        </p:nvCxnSpPr>
        <p:spPr>
          <a:xfrm>
            <a:off x="3939208" y="2990575"/>
            <a:ext cx="918542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5B5E78-CB66-4EF4-9FD9-5F75A5A1D13F}"/>
              </a:ext>
            </a:extLst>
          </p:cNvPr>
          <p:cNvCxnSpPr>
            <a:cxnSpLocks/>
          </p:cNvCxnSpPr>
          <p:nvPr/>
        </p:nvCxnSpPr>
        <p:spPr>
          <a:xfrm flipH="1" flipV="1">
            <a:off x="4270970" y="2021868"/>
            <a:ext cx="566720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8D86E8E-0175-4A5D-953C-0EBF7885640F}"/>
              </a:ext>
            </a:extLst>
          </p:cNvPr>
          <p:cNvSpPr txBox="1"/>
          <p:nvPr/>
        </p:nvSpPr>
        <p:spPr>
          <a:xfrm>
            <a:off x="741782" y="14464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Interrupt2 output</a:t>
            </a:r>
            <a:r>
              <a:rPr lang="en-US"/>
              <a:t>: default high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95365D-32C7-4D01-B39D-D25EEB814877}"/>
              </a:ext>
            </a:extLst>
          </p:cNvPr>
          <p:cNvSpPr/>
          <p:nvPr/>
        </p:nvSpPr>
        <p:spPr>
          <a:xfrm>
            <a:off x="741781" y="1815766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Interrupt1 output</a:t>
            </a:r>
            <a:r>
              <a:rPr lang="en-US"/>
              <a:t>: default high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EF83F-41AC-4167-A81E-86C702B96965}"/>
              </a:ext>
            </a:extLst>
          </p:cNvPr>
          <p:cNvSpPr/>
          <p:nvPr/>
        </p:nvSpPr>
        <p:spPr>
          <a:xfrm>
            <a:off x="1150740" y="2777273"/>
            <a:ext cx="2858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                     </a:t>
            </a:r>
            <a:r>
              <a:rPr lang="en-US" b="1">
                <a:solidFill>
                  <a:schemeClr val="accent1"/>
                </a:solidFill>
              </a:rPr>
              <a:t>Data Ready</a:t>
            </a:r>
            <a:r>
              <a:rPr lang="en-US">
                <a:solidFill>
                  <a:schemeClr val="accent1"/>
                </a:solidFill>
              </a:rPr>
              <a:t>: </a:t>
            </a:r>
          </a:p>
          <a:p>
            <a:r>
              <a:rPr lang="en-US"/>
              <a:t>default low, </a:t>
            </a:r>
            <a:r>
              <a:rPr lang="en-GB"/>
              <a:t>output a high </a:t>
            </a:r>
          </a:p>
          <a:p>
            <a:r>
              <a:rPr lang="en-GB"/>
              <a:t>level indication signal after</a:t>
            </a:r>
          </a:p>
          <a:p>
            <a:r>
              <a:rPr lang="en-GB"/>
              <a:t>each transfer is completed</a:t>
            </a:r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C6CA5-2E6A-4C6B-AD1B-7AB65C5286D4}"/>
              </a:ext>
            </a:extLst>
          </p:cNvPr>
          <p:cNvSpPr/>
          <p:nvPr/>
        </p:nvSpPr>
        <p:spPr>
          <a:xfrm>
            <a:off x="646090" y="4273669"/>
            <a:ext cx="4773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                                                       V1P8ANA</a:t>
            </a:r>
            <a:r>
              <a:rPr lang="en-US">
                <a:solidFill>
                  <a:schemeClr val="accent1"/>
                </a:solidFill>
              </a:rPr>
              <a:t>: </a:t>
            </a:r>
          </a:p>
          <a:p>
            <a:r>
              <a:rPr lang="en-GB"/>
              <a:t>Internal analog reference voltage, can be used to confirm whether it is related to power supply ripple when the test data error is large</a:t>
            </a:r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C90FAD-9CC6-4AE0-99F5-6120AF1B7D43}"/>
              </a:ext>
            </a:extLst>
          </p:cNvPr>
          <p:cNvSpPr/>
          <p:nvPr/>
        </p:nvSpPr>
        <p:spPr>
          <a:xfrm>
            <a:off x="6958257" y="4408392"/>
            <a:ext cx="466236" cy="4237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40D578-2439-43EC-983C-73A928AF4AE0}"/>
              </a:ext>
            </a:extLst>
          </p:cNvPr>
          <p:cNvSpPr/>
          <p:nvPr/>
        </p:nvSpPr>
        <p:spPr>
          <a:xfrm>
            <a:off x="7615482" y="440839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28B712-C841-4DE1-B8B2-DAB67E2DB7D5}"/>
              </a:ext>
            </a:extLst>
          </p:cNvPr>
          <p:cNvSpPr/>
          <p:nvPr/>
        </p:nvSpPr>
        <p:spPr>
          <a:xfrm>
            <a:off x="8282232" y="4408391"/>
            <a:ext cx="466236" cy="4237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F5D6E3-EF11-4F41-96D8-B32AD20473F6}"/>
              </a:ext>
            </a:extLst>
          </p:cNvPr>
          <p:cNvSpPr/>
          <p:nvPr/>
        </p:nvSpPr>
        <p:spPr>
          <a:xfrm>
            <a:off x="6977307" y="5151342"/>
            <a:ext cx="466236" cy="4237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D9C061-E10C-4D55-A580-3AED44B00143}"/>
              </a:ext>
            </a:extLst>
          </p:cNvPr>
          <p:cNvSpPr/>
          <p:nvPr/>
        </p:nvSpPr>
        <p:spPr>
          <a:xfrm>
            <a:off x="7615482" y="5151341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86BECA-008F-414B-A08C-2774197726E4}"/>
              </a:ext>
            </a:extLst>
          </p:cNvPr>
          <p:cNvSpPr/>
          <p:nvPr/>
        </p:nvSpPr>
        <p:spPr>
          <a:xfrm>
            <a:off x="8291757" y="5151341"/>
            <a:ext cx="466236" cy="423761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40A9D9-E0DB-4CE3-B3E7-4FA961DE95B7}"/>
              </a:ext>
            </a:extLst>
          </p:cNvPr>
          <p:cNvCxnSpPr>
            <a:cxnSpLocks/>
          </p:cNvCxnSpPr>
          <p:nvPr/>
        </p:nvCxnSpPr>
        <p:spPr>
          <a:xfrm flipV="1">
            <a:off x="6891582" y="3745589"/>
            <a:ext cx="660520" cy="6610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A7BA9D-E335-4635-9329-2A1D48B48C9F}"/>
              </a:ext>
            </a:extLst>
          </p:cNvPr>
          <p:cNvCxnSpPr>
            <a:cxnSpLocks/>
          </p:cNvCxnSpPr>
          <p:nvPr/>
        </p:nvCxnSpPr>
        <p:spPr>
          <a:xfrm flipH="1" flipV="1">
            <a:off x="8072077" y="3745589"/>
            <a:ext cx="733541" cy="6610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D7C2FA-169D-410D-BFAB-7FACDAEC18BD}"/>
              </a:ext>
            </a:extLst>
          </p:cNvPr>
          <p:cNvSpPr txBox="1"/>
          <p:nvPr/>
        </p:nvSpPr>
        <p:spPr>
          <a:xfrm>
            <a:off x="8951213" y="4297104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I2C Address 0x1D</a:t>
            </a:r>
          </a:p>
          <a:p>
            <a:r>
              <a:rPr lang="en-US" b="1"/>
              <a:t>(Default)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F1299D-A9B5-4CB5-9EB2-BFE7D6A04567}"/>
              </a:ext>
            </a:extLst>
          </p:cNvPr>
          <p:cNvSpPr txBox="1"/>
          <p:nvPr/>
        </p:nvSpPr>
        <p:spPr>
          <a:xfrm>
            <a:off x="8951213" y="5151341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I2C Address 0x53</a:t>
            </a:r>
          </a:p>
          <a:p>
            <a:r>
              <a:rPr lang="en-US" b="1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101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41</cp:revision>
  <dcterms:created xsi:type="dcterms:W3CDTF">2018-10-30T03:44:49Z</dcterms:created>
  <dcterms:modified xsi:type="dcterms:W3CDTF">2019-04-16T13:18:15Z</dcterms:modified>
</cp:coreProperties>
</file>