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>
        <p:scale>
          <a:sx n="75" d="100"/>
          <a:sy n="75" d="100"/>
        </p:scale>
        <p:origin x="130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LinedList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806CFA9A-EDCC-4DCC-A973-6C4375146DAD}">
      <dgm:prSet/>
      <dgm:spPr/>
      <dgm:t>
        <a:bodyPr/>
        <a:lstStyle/>
        <a:p>
          <a:r>
            <a:rPr lang="en-US">
              <a:solidFill>
                <a:schemeClr val="bg1">
                  <a:lumMod val="65000"/>
                </a:schemeClr>
              </a:solidFill>
            </a:rPr>
            <a:t>SDA    SCL    BOOT    GND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/>
      <dgm:spPr/>
      <dgm:t>
        <a:bodyPr/>
        <a:lstStyle/>
        <a:p>
          <a:endParaRPr lang="en-US"/>
        </a:p>
      </dgm:t>
    </dgm:pt>
    <dgm:pt modelId="{06B5F377-321D-49A3-9143-2495DBF75FC7}">
      <dgm:prSet/>
      <dgm:spPr/>
      <dgm:t>
        <a:bodyPr/>
        <a:lstStyle/>
        <a:p>
          <a:r>
            <a:rPr lang="en-US">
              <a:solidFill>
                <a:schemeClr val="bg1">
                  <a:lumMod val="65000"/>
                </a:schemeClr>
              </a:solidFill>
            </a:rPr>
            <a:t>SWIO   SWCLK    RST    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/>
      <dgm:spPr/>
      <dgm:t>
        <a:bodyPr/>
        <a:lstStyle/>
        <a:p>
          <a:endParaRPr lang="en-US"/>
        </a:p>
      </dgm:t>
    </dgm:pt>
    <dgm:pt modelId="{8A85947C-E1DD-4C89-9CA4-833BC8AA0F56}" type="pres">
      <dgm:prSet presAssocID="{241DE660-E458-4BEE-B12D-CA1779131866}" presName="vert0" presStyleCnt="0">
        <dgm:presLayoutVars>
          <dgm:dir/>
          <dgm:animOne val="branch"/>
          <dgm:animLvl val="lvl"/>
        </dgm:presLayoutVars>
      </dgm:prSet>
      <dgm:spPr/>
    </dgm:pt>
    <dgm:pt modelId="{44759256-4F19-4FD5-B372-BBC93B011ED1}" type="pres">
      <dgm:prSet presAssocID="{806CFA9A-EDCC-4DCC-A973-6C4375146DAD}" presName="thickLine" presStyleLbl="alignNode1" presStyleIdx="0" presStyleCnt="2"/>
      <dgm:spPr/>
    </dgm:pt>
    <dgm:pt modelId="{36A7A24B-D401-428C-A2B0-7333DDE51371}" type="pres">
      <dgm:prSet presAssocID="{806CFA9A-EDCC-4DCC-A973-6C4375146DAD}" presName="horz1" presStyleCnt="0"/>
      <dgm:spPr/>
    </dgm:pt>
    <dgm:pt modelId="{F0F4AF35-1A9F-4E09-90E3-5AD8E2F587FE}" type="pres">
      <dgm:prSet presAssocID="{806CFA9A-EDCC-4DCC-A973-6C4375146DAD}" presName="tx1" presStyleLbl="revTx" presStyleIdx="0" presStyleCnt="2"/>
      <dgm:spPr/>
    </dgm:pt>
    <dgm:pt modelId="{2E9161C1-712B-4875-9551-499F027D170B}" type="pres">
      <dgm:prSet presAssocID="{806CFA9A-EDCC-4DCC-A973-6C4375146DAD}" presName="vert1" presStyleCnt="0"/>
      <dgm:spPr/>
    </dgm:pt>
    <dgm:pt modelId="{1AFBB4F5-705A-4AC0-AABA-7B1EE58D027F}" type="pres">
      <dgm:prSet presAssocID="{06B5F377-321D-49A3-9143-2495DBF75FC7}" presName="thickLine" presStyleLbl="alignNode1" presStyleIdx="1" presStyleCnt="2"/>
      <dgm:spPr/>
    </dgm:pt>
    <dgm:pt modelId="{2C556E3C-272F-4488-A167-B18D47EF0314}" type="pres">
      <dgm:prSet presAssocID="{06B5F377-321D-49A3-9143-2495DBF75FC7}" presName="horz1" presStyleCnt="0"/>
      <dgm:spPr/>
    </dgm:pt>
    <dgm:pt modelId="{91C5C15C-2039-4C15-B33C-0612713D0753}" type="pres">
      <dgm:prSet presAssocID="{06B5F377-321D-49A3-9143-2495DBF75FC7}" presName="tx1" presStyleLbl="revTx" presStyleIdx="1" presStyleCnt="2"/>
      <dgm:spPr/>
    </dgm:pt>
    <dgm:pt modelId="{B08D766A-9594-4F23-AF52-507D6225776D}" type="pres">
      <dgm:prSet presAssocID="{06B5F377-321D-49A3-9143-2495DBF75FC7}" presName="vert1" presStyleCnt="0"/>
      <dgm:spPr/>
    </dgm:pt>
  </dgm:ptLst>
  <dgm:cxnLst>
    <dgm:cxn modelId="{4F3AEC00-0B85-41F7-912B-8539D869C289}" type="presOf" srcId="{241DE660-E458-4BEE-B12D-CA1779131866}" destId="{8A85947C-E1DD-4C89-9CA4-833BC8AA0F56}" srcOrd="0" destOrd="0" presId="urn:microsoft.com/office/officeart/2008/layout/LinedList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9BACE4B2-F8BE-46A5-8A12-CD2D00B69295}" type="presOf" srcId="{806CFA9A-EDCC-4DCC-A973-6C4375146DAD}" destId="{F0F4AF35-1A9F-4E09-90E3-5AD8E2F587FE}" srcOrd="0" destOrd="0" presId="urn:microsoft.com/office/officeart/2008/layout/LinedList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E374C4FD-4AFC-4305-A20A-F97689210958}" type="presOf" srcId="{06B5F377-321D-49A3-9143-2495DBF75FC7}" destId="{91C5C15C-2039-4C15-B33C-0612713D0753}" srcOrd="0" destOrd="0" presId="urn:microsoft.com/office/officeart/2008/layout/LinedList"/>
    <dgm:cxn modelId="{B7253376-549E-4B86-86BD-D508874FF109}" type="presParOf" srcId="{8A85947C-E1DD-4C89-9CA4-833BC8AA0F56}" destId="{44759256-4F19-4FD5-B372-BBC93B011ED1}" srcOrd="0" destOrd="0" presId="urn:microsoft.com/office/officeart/2008/layout/LinedList"/>
    <dgm:cxn modelId="{DBB513CE-776F-4E09-AD98-B8F500315363}" type="presParOf" srcId="{8A85947C-E1DD-4C89-9CA4-833BC8AA0F56}" destId="{36A7A24B-D401-428C-A2B0-7333DDE51371}" srcOrd="1" destOrd="0" presId="urn:microsoft.com/office/officeart/2008/layout/LinedList"/>
    <dgm:cxn modelId="{D7DF2008-FC05-49A1-881D-00C9141FCF33}" type="presParOf" srcId="{36A7A24B-D401-428C-A2B0-7333DDE51371}" destId="{F0F4AF35-1A9F-4E09-90E3-5AD8E2F587FE}" srcOrd="0" destOrd="0" presId="urn:microsoft.com/office/officeart/2008/layout/LinedList"/>
    <dgm:cxn modelId="{DBB73487-8628-4BB3-8AA5-498487AD3B58}" type="presParOf" srcId="{36A7A24B-D401-428C-A2B0-7333DDE51371}" destId="{2E9161C1-712B-4875-9551-499F027D170B}" srcOrd="1" destOrd="0" presId="urn:microsoft.com/office/officeart/2008/layout/LinedList"/>
    <dgm:cxn modelId="{E66BA6C3-A232-4FA7-8D0F-472D35111392}" type="presParOf" srcId="{8A85947C-E1DD-4C89-9CA4-833BC8AA0F56}" destId="{1AFBB4F5-705A-4AC0-AABA-7B1EE58D027F}" srcOrd="2" destOrd="0" presId="urn:microsoft.com/office/officeart/2008/layout/LinedList"/>
    <dgm:cxn modelId="{C0D0D8F7-02B9-4095-AD15-E72BAAA4C0E9}" type="presParOf" srcId="{8A85947C-E1DD-4C89-9CA4-833BC8AA0F56}" destId="{2C556E3C-272F-4488-A167-B18D47EF0314}" srcOrd="3" destOrd="0" presId="urn:microsoft.com/office/officeart/2008/layout/LinedList"/>
    <dgm:cxn modelId="{1080F752-9F21-472C-B52C-A91523FD9AA1}" type="presParOf" srcId="{2C556E3C-272F-4488-A167-B18D47EF0314}" destId="{91C5C15C-2039-4C15-B33C-0612713D0753}" srcOrd="0" destOrd="0" presId="urn:microsoft.com/office/officeart/2008/layout/LinedList"/>
    <dgm:cxn modelId="{638ACDC7-18EB-4D9C-99D7-12FB2CC78870}" type="presParOf" srcId="{2C556E3C-272F-4488-A167-B18D47EF0314}" destId="{B08D766A-9594-4F23-AF52-507D6225776D}" srcOrd="1" destOrd="0" presId="urn:microsoft.com/office/officeart/2008/layout/LinedList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6CFA9A-EDCC-4DCC-A973-6C4375146DAD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SWCLK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SWIO</a:t>
          </a:r>
        </a:p>
      </dgm:t>
    </dgm:pt>
    <dgm:pt modelId="{06B5F377-321D-49A3-9143-2495DBF75FC7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RST</a:t>
          </a:r>
        </a:p>
      </dgm:t>
    </dgm:pt>
    <dgm:pt modelId="{D3F58D7E-4E50-409A-9D66-27065FC3D089}" type="pres">
      <dgm:prSet presAssocID="{241DE660-E458-4BEE-B12D-CA1779131866}" presName="Name0" presStyleCnt="0">
        <dgm:presLayoutVars>
          <dgm:chMax/>
          <dgm:chPref/>
          <dgm:dir/>
          <dgm:animLvl val="lvl"/>
        </dgm:presLayoutVars>
      </dgm:prSet>
      <dgm:spPr/>
    </dgm:pt>
    <dgm:pt modelId="{60C00609-6DCE-4D1D-AC26-B05DB45E6724}" type="pres">
      <dgm:prSet presAssocID="{806CFA9A-EDCC-4DCC-A973-6C4375146DAD}" presName="composite" presStyleCnt="0"/>
      <dgm:spPr/>
    </dgm:pt>
    <dgm:pt modelId="{21A892AC-EFE5-4992-BE4D-4BA4A2E32D61}" type="pres">
      <dgm:prSet presAssocID="{806CFA9A-EDCC-4DCC-A973-6C4375146DA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37D73E8-B89B-4BB7-9570-B2F52FB58867}" type="pres">
      <dgm:prSet presAssocID="{806CFA9A-EDCC-4DCC-A973-6C4375146DA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AE22976-173E-4792-822F-0B18FA91F3E2}" type="pres">
      <dgm:prSet presAssocID="{806CFA9A-EDCC-4DCC-A973-6C4375146DAD}" presName="BalanceSpacing" presStyleCnt="0"/>
      <dgm:spPr/>
    </dgm:pt>
    <dgm:pt modelId="{77C09C40-4529-457B-ABC2-420BC0C454FB}" type="pres">
      <dgm:prSet presAssocID="{806CFA9A-EDCC-4DCC-A973-6C4375146DAD}" presName="BalanceSpacing1" presStyleCnt="0"/>
      <dgm:spPr/>
    </dgm:pt>
    <dgm:pt modelId="{98BA1347-4AF2-44C9-8B84-B31531A02F72}" type="pres">
      <dgm:prSet presAssocID="{0A1CC229-D837-4B3E-872B-8867E28B0A0D}" presName="Accent1Text" presStyleLbl="node1" presStyleIdx="1" presStyleCnt="4"/>
      <dgm:spPr/>
    </dgm:pt>
    <dgm:pt modelId="{CA21D7EC-3A60-4D0A-ACC7-50461E343E88}" type="pres">
      <dgm:prSet presAssocID="{0A1CC229-D837-4B3E-872B-8867E28B0A0D}" presName="spaceBetweenRectangles" presStyleCnt="0"/>
      <dgm:spPr/>
    </dgm:pt>
    <dgm:pt modelId="{8373F8A7-20E6-40AB-96B5-A59123E9F195}" type="pres">
      <dgm:prSet presAssocID="{06B5F377-321D-49A3-9143-2495DBF75FC7}" presName="composite" presStyleCnt="0"/>
      <dgm:spPr/>
    </dgm:pt>
    <dgm:pt modelId="{54C73A19-DBEA-418C-886C-EF7D33C1023A}" type="pres">
      <dgm:prSet presAssocID="{06B5F377-321D-49A3-9143-2495DBF75FC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61190D8-A0B2-4570-BFD2-5F89EF703622}" type="pres">
      <dgm:prSet presAssocID="{06B5F377-321D-49A3-9143-2495DBF75FC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732C5E7-47A2-4901-BC80-FEE766C1410E}" type="pres">
      <dgm:prSet presAssocID="{06B5F377-321D-49A3-9143-2495DBF75FC7}" presName="BalanceSpacing" presStyleCnt="0"/>
      <dgm:spPr/>
    </dgm:pt>
    <dgm:pt modelId="{5F0D4A95-AA56-4D6F-9123-4CDE24B47803}" type="pres">
      <dgm:prSet presAssocID="{06B5F377-321D-49A3-9143-2495DBF75FC7}" presName="BalanceSpacing1" presStyleCnt="0"/>
      <dgm:spPr/>
    </dgm:pt>
    <dgm:pt modelId="{05C87EDF-7C37-4F2C-96A2-DA5353DF23BD}" type="pres">
      <dgm:prSet presAssocID="{099FBD20-5D53-4CE0-971D-E3106AA865FC}" presName="Accent1Text" presStyleLbl="node1" presStyleIdx="3" presStyleCnt="4" custLinFactX="-100000" custLinFactNeighborX="-118704" custLinFactNeighborY="75"/>
      <dgm:spPr/>
    </dgm:pt>
  </dgm:ptLst>
  <dgm:cxnLst>
    <dgm:cxn modelId="{0BB3C613-10D7-40B8-A6BD-4FDBC0A4F9E2}" type="presOf" srcId="{806CFA9A-EDCC-4DCC-A973-6C4375146DAD}" destId="{21A892AC-EFE5-4992-BE4D-4BA4A2E32D61}" srcOrd="0" destOrd="0" presId="urn:microsoft.com/office/officeart/2008/layout/AlternatingHexagons"/>
    <dgm:cxn modelId="{0B45CF24-4DB1-4F42-9B6E-C1CE2AB0C227}" type="presOf" srcId="{0A1CC229-D837-4B3E-872B-8867E28B0A0D}" destId="{98BA1347-4AF2-44C9-8B84-B31531A02F72}" srcOrd="0" destOrd="0" presId="urn:microsoft.com/office/officeart/2008/layout/AlternatingHexagons"/>
    <dgm:cxn modelId="{4F4E9648-C28E-48D5-9929-5DEDDB324E16}" type="presOf" srcId="{099FBD20-5D53-4CE0-971D-E3106AA865FC}" destId="{05C87EDF-7C37-4F2C-96A2-DA5353DF23BD}" srcOrd="0" destOrd="0" presId="urn:microsoft.com/office/officeart/2008/layout/AlternatingHexagons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206313A4-27E2-4A9A-9E36-AD19BFC8E67B}" type="presOf" srcId="{241DE660-E458-4BEE-B12D-CA1779131866}" destId="{D3F58D7E-4E50-409A-9D66-27065FC3D089}" srcOrd="0" destOrd="0" presId="urn:microsoft.com/office/officeart/2008/layout/AlternatingHexagons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ADB3DEF5-3AA1-4854-9BF5-94FC043F6BF5}" type="presOf" srcId="{06B5F377-321D-49A3-9143-2495DBF75FC7}" destId="{54C73A19-DBEA-418C-886C-EF7D33C1023A}" srcOrd="0" destOrd="0" presId="urn:microsoft.com/office/officeart/2008/layout/AlternatingHexagons"/>
    <dgm:cxn modelId="{AD4EB2B7-4D9D-4717-B157-33A2C39A4A82}" type="presParOf" srcId="{D3F58D7E-4E50-409A-9D66-27065FC3D089}" destId="{60C00609-6DCE-4D1D-AC26-B05DB45E6724}" srcOrd="0" destOrd="0" presId="urn:microsoft.com/office/officeart/2008/layout/AlternatingHexagons"/>
    <dgm:cxn modelId="{E057E100-6F5E-4A9C-87F1-2C3DB0EB2D54}" type="presParOf" srcId="{60C00609-6DCE-4D1D-AC26-B05DB45E6724}" destId="{21A892AC-EFE5-4992-BE4D-4BA4A2E32D61}" srcOrd="0" destOrd="0" presId="urn:microsoft.com/office/officeart/2008/layout/AlternatingHexagons"/>
    <dgm:cxn modelId="{2F786B9C-5C7A-429B-BAC5-6C22A61098D0}" type="presParOf" srcId="{60C00609-6DCE-4D1D-AC26-B05DB45E6724}" destId="{437D73E8-B89B-4BB7-9570-B2F52FB58867}" srcOrd="1" destOrd="0" presId="urn:microsoft.com/office/officeart/2008/layout/AlternatingHexagons"/>
    <dgm:cxn modelId="{61070C75-6FBB-4D89-BB0E-3CE42BB19FD2}" type="presParOf" srcId="{60C00609-6DCE-4D1D-AC26-B05DB45E6724}" destId="{1AE22976-173E-4792-822F-0B18FA91F3E2}" srcOrd="2" destOrd="0" presId="urn:microsoft.com/office/officeart/2008/layout/AlternatingHexagons"/>
    <dgm:cxn modelId="{1005749C-FF04-42DE-BB90-28A83D44393B}" type="presParOf" srcId="{60C00609-6DCE-4D1D-AC26-B05DB45E6724}" destId="{77C09C40-4529-457B-ABC2-420BC0C454FB}" srcOrd="3" destOrd="0" presId="urn:microsoft.com/office/officeart/2008/layout/AlternatingHexagons"/>
    <dgm:cxn modelId="{AE305553-C8F5-47D9-8E25-F8FF1E3495EC}" type="presParOf" srcId="{60C00609-6DCE-4D1D-AC26-B05DB45E6724}" destId="{98BA1347-4AF2-44C9-8B84-B31531A02F72}" srcOrd="4" destOrd="0" presId="urn:microsoft.com/office/officeart/2008/layout/AlternatingHexagons"/>
    <dgm:cxn modelId="{3396CF43-4A87-42C4-A2AD-EA0DB5BE0C4E}" type="presParOf" srcId="{D3F58D7E-4E50-409A-9D66-27065FC3D089}" destId="{CA21D7EC-3A60-4D0A-ACC7-50461E343E88}" srcOrd="1" destOrd="0" presId="urn:microsoft.com/office/officeart/2008/layout/AlternatingHexagons"/>
    <dgm:cxn modelId="{D8050EDF-6A7C-4261-A845-D1A2F5B875E0}" type="presParOf" srcId="{D3F58D7E-4E50-409A-9D66-27065FC3D089}" destId="{8373F8A7-20E6-40AB-96B5-A59123E9F195}" srcOrd="2" destOrd="0" presId="urn:microsoft.com/office/officeart/2008/layout/AlternatingHexagons"/>
    <dgm:cxn modelId="{DF497B44-236D-4632-8CE0-EA0F66C44F6B}" type="presParOf" srcId="{8373F8A7-20E6-40AB-96B5-A59123E9F195}" destId="{54C73A19-DBEA-418C-886C-EF7D33C1023A}" srcOrd="0" destOrd="0" presId="urn:microsoft.com/office/officeart/2008/layout/AlternatingHexagons"/>
    <dgm:cxn modelId="{118DAD4C-1C0C-4E2D-BB25-B858792592F8}" type="presParOf" srcId="{8373F8A7-20E6-40AB-96B5-A59123E9F195}" destId="{C61190D8-A0B2-4570-BFD2-5F89EF703622}" srcOrd="1" destOrd="0" presId="urn:microsoft.com/office/officeart/2008/layout/AlternatingHexagons"/>
    <dgm:cxn modelId="{9EE5BE2B-F353-46E7-AE25-42B4C4271BEF}" type="presParOf" srcId="{8373F8A7-20E6-40AB-96B5-A59123E9F195}" destId="{6732C5E7-47A2-4901-BC80-FEE766C1410E}" srcOrd="2" destOrd="0" presId="urn:microsoft.com/office/officeart/2008/layout/AlternatingHexagons"/>
    <dgm:cxn modelId="{DE825D9E-7388-4208-AF4F-409B16CA43DB}" type="presParOf" srcId="{8373F8A7-20E6-40AB-96B5-A59123E9F195}" destId="{5F0D4A95-AA56-4D6F-9123-4CDE24B47803}" srcOrd="3" destOrd="0" presId="urn:microsoft.com/office/officeart/2008/layout/AlternatingHexagons"/>
    <dgm:cxn modelId="{FB49D5E6-E584-4A9A-BF24-7ABE586B3BDD}" type="presParOf" srcId="{8373F8A7-20E6-40AB-96B5-A59123E9F195}" destId="{05C87EDF-7C37-4F2C-96A2-DA5353DF23BD}" srcOrd="4" destOrd="0" presId="urn:microsoft.com/office/officeart/2008/layout/AlternatingHexagons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6CFA9A-EDCC-4DCC-A973-6C4375146DAD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SCL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SDA</a:t>
          </a:r>
        </a:p>
      </dgm:t>
    </dgm:pt>
    <dgm:pt modelId="{06B5F377-321D-49A3-9143-2495DBF75FC7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BOO</a:t>
          </a:r>
          <a:r>
            <a:rPr lang="en-US" altLang="zh-CN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T</a:t>
          </a:r>
          <a:endParaRPr lang="en-US" sz="1200" b="1" kern="1200">
            <a:solidFill>
              <a:schemeClr val="bg1">
                <a:lumMod val="65000"/>
              </a:schemeClr>
            </a:solidFill>
            <a:latin typeface="Calibri" panose="020F0502020204030204"/>
            <a:ea typeface="+mn-ea"/>
            <a:cs typeface="+mn-cs"/>
          </a:endParaRPr>
        </a:p>
      </dgm:t>
    </dgm:pt>
    <dgm:pt modelId="{D3F58D7E-4E50-409A-9D66-27065FC3D089}" type="pres">
      <dgm:prSet presAssocID="{241DE660-E458-4BEE-B12D-CA1779131866}" presName="Name0" presStyleCnt="0">
        <dgm:presLayoutVars>
          <dgm:chMax/>
          <dgm:chPref/>
          <dgm:dir/>
          <dgm:animLvl val="lvl"/>
        </dgm:presLayoutVars>
      </dgm:prSet>
      <dgm:spPr/>
    </dgm:pt>
    <dgm:pt modelId="{60C00609-6DCE-4D1D-AC26-B05DB45E6724}" type="pres">
      <dgm:prSet presAssocID="{806CFA9A-EDCC-4DCC-A973-6C4375146DAD}" presName="composite" presStyleCnt="0"/>
      <dgm:spPr/>
    </dgm:pt>
    <dgm:pt modelId="{21A892AC-EFE5-4992-BE4D-4BA4A2E32D61}" type="pres">
      <dgm:prSet presAssocID="{806CFA9A-EDCC-4DCC-A973-6C4375146DA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37D73E8-B89B-4BB7-9570-B2F52FB58867}" type="pres">
      <dgm:prSet presAssocID="{806CFA9A-EDCC-4DCC-A973-6C4375146DA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AE22976-173E-4792-822F-0B18FA91F3E2}" type="pres">
      <dgm:prSet presAssocID="{806CFA9A-EDCC-4DCC-A973-6C4375146DAD}" presName="BalanceSpacing" presStyleCnt="0"/>
      <dgm:spPr/>
    </dgm:pt>
    <dgm:pt modelId="{77C09C40-4529-457B-ABC2-420BC0C454FB}" type="pres">
      <dgm:prSet presAssocID="{806CFA9A-EDCC-4DCC-A973-6C4375146DAD}" presName="BalanceSpacing1" presStyleCnt="0"/>
      <dgm:spPr/>
    </dgm:pt>
    <dgm:pt modelId="{98BA1347-4AF2-44C9-8B84-B31531A02F72}" type="pres">
      <dgm:prSet presAssocID="{0A1CC229-D837-4B3E-872B-8867E28B0A0D}" presName="Accent1Text" presStyleLbl="node1" presStyleIdx="1" presStyleCnt="4"/>
      <dgm:spPr/>
    </dgm:pt>
    <dgm:pt modelId="{CA21D7EC-3A60-4D0A-ACC7-50461E343E88}" type="pres">
      <dgm:prSet presAssocID="{0A1CC229-D837-4B3E-872B-8867E28B0A0D}" presName="spaceBetweenRectangles" presStyleCnt="0"/>
      <dgm:spPr/>
    </dgm:pt>
    <dgm:pt modelId="{8373F8A7-20E6-40AB-96B5-A59123E9F195}" type="pres">
      <dgm:prSet presAssocID="{06B5F377-321D-49A3-9143-2495DBF75FC7}" presName="composite" presStyleCnt="0"/>
      <dgm:spPr/>
    </dgm:pt>
    <dgm:pt modelId="{54C73A19-DBEA-418C-886C-EF7D33C1023A}" type="pres">
      <dgm:prSet presAssocID="{06B5F377-321D-49A3-9143-2495DBF75FC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61190D8-A0B2-4570-BFD2-5F89EF703622}" type="pres">
      <dgm:prSet presAssocID="{06B5F377-321D-49A3-9143-2495DBF75FC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732C5E7-47A2-4901-BC80-FEE766C1410E}" type="pres">
      <dgm:prSet presAssocID="{06B5F377-321D-49A3-9143-2495DBF75FC7}" presName="BalanceSpacing" presStyleCnt="0"/>
      <dgm:spPr/>
    </dgm:pt>
    <dgm:pt modelId="{5F0D4A95-AA56-4D6F-9123-4CDE24B47803}" type="pres">
      <dgm:prSet presAssocID="{06B5F377-321D-49A3-9143-2495DBF75FC7}" presName="BalanceSpacing1" presStyleCnt="0"/>
      <dgm:spPr/>
    </dgm:pt>
    <dgm:pt modelId="{05C87EDF-7C37-4F2C-96A2-DA5353DF23BD}" type="pres">
      <dgm:prSet presAssocID="{099FBD20-5D53-4CE0-971D-E3106AA865FC}" presName="Accent1Text" presStyleLbl="node1" presStyleIdx="3" presStyleCnt="4" custLinFactNeighborX="55152" custLinFactNeighborY="-83482"/>
      <dgm:spPr/>
    </dgm:pt>
  </dgm:ptLst>
  <dgm:cxnLst>
    <dgm:cxn modelId="{0BB3C613-10D7-40B8-A6BD-4FDBC0A4F9E2}" type="presOf" srcId="{806CFA9A-EDCC-4DCC-A973-6C4375146DAD}" destId="{21A892AC-EFE5-4992-BE4D-4BA4A2E32D61}" srcOrd="0" destOrd="0" presId="urn:microsoft.com/office/officeart/2008/layout/AlternatingHexagons"/>
    <dgm:cxn modelId="{0B45CF24-4DB1-4F42-9B6E-C1CE2AB0C227}" type="presOf" srcId="{0A1CC229-D837-4B3E-872B-8867E28B0A0D}" destId="{98BA1347-4AF2-44C9-8B84-B31531A02F72}" srcOrd="0" destOrd="0" presId="urn:microsoft.com/office/officeart/2008/layout/AlternatingHexagons"/>
    <dgm:cxn modelId="{4F4E9648-C28E-48D5-9929-5DEDDB324E16}" type="presOf" srcId="{099FBD20-5D53-4CE0-971D-E3106AA865FC}" destId="{05C87EDF-7C37-4F2C-96A2-DA5353DF23BD}" srcOrd="0" destOrd="0" presId="urn:microsoft.com/office/officeart/2008/layout/AlternatingHexagons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206313A4-27E2-4A9A-9E36-AD19BFC8E67B}" type="presOf" srcId="{241DE660-E458-4BEE-B12D-CA1779131866}" destId="{D3F58D7E-4E50-409A-9D66-27065FC3D089}" srcOrd="0" destOrd="0" presId="urn:microsoft.com/office/officeart/2008/layout/AlternatingHexagons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ADB3DEF5-3AA1-4854-9BF5-94FC043F6BF5}" type="presOf" srcId="{06B5F377-321D-49A3-9143-2495DBF75FC7}" destId="{54C73A19-DBEA-418C-886C-EF7D33C1023A}" srcOrd="0" destOrd="0" presId="urn:microsoft.com/office/officeart/2008/layout/AlternatingHexagons"/>
    <dgm:cxn modelId="{AD4EB2B7-4D9D-4717-B157-33A2C39A4A82}" type="presParOf" srcId="{D3F58D7E-4E50-409A-9D66-27065FC3D089}" destId="{60C00609-6DCE-4D1D-AC26-B05DB45E6724}" srcOrd="0" destOrd="0" presId="urn:microsoft.com/office/officeart/2008/layout/AlternatingHexagons"/>
    <dgm:cxn modelId="{E057E100-6F5E-4A9C-87F1-2C3DB0EB2D54}" type="presParOf" srcId="{60C00609-6DCE-4D1D-AC26-B05DB45E6724}" destId="{21A892AC-EFE5-4992-BE4D-4BA4A2E32D61}" srcOrd="0" destOrd="0" presId="urn:microsoft.com/office/officeart/2008/layout/AlternatingHexagons"/>
    <dgm:cxn modelId="{2F786B9C-5C7A-429B-BAC5-6C22A61098D0}" type="presParOf" srcId="{60C00609-6DCE-4D1D-AC26-B05DB45E6724}" destId="{437D73E8-B89B-4BB7-9570-B2F52FB58867}" srcOrd="1" destOrd="0" presId="urn:microsoft.com/office/officeart/2008/layout/AlternatingHexagons"/>
    <dgm:cxn modelId="{61070C75-6FBB-4D89-BB0E-3CE42BB19FD2}" type="presParOf" srcId="{60C00609-6DCE-4D1D-AC26-B05DB45E6724}" destId="{1AE22976-173E-4792-822F-0B18FA91F3E2}" srcOrd="2" destOrd="0" presId="urn:microsoft.com/office/officeart/2008/layout/AlternatingHexagons"/>
    <dgm:cxn modelId="{1005749C-FF04-42DE-BB90-28A83D44393B}" type="presParOf" srcId="{60C00609-6DCE-4D1D-AC26-B05DB45E6724}" destId="{77C09C40-4529-457B-ABC2-420BC0C454FB}" srcOrd="3" destOrd="0" presId="urn:microsoft.com/office/officeart/2008/layout/AlternatingHexagons"/>
    <dgm:cxn modelId="{AE305553-C8F5-47D9-8E25-F8FF1E3495EC}" type="presParOf" srcId="{60C00609-6DCE-4D1D-AC26-B05DB45E6724}" destId="{98BA1347-4AF2-44C9-8B84-B31531A02F72}" srcOrd="4" destOrd="0" presId="urn:microsoft.com/office/officeart/2008/layout/AlternatingHexagons"/>
    <dgm:cxn modelId="{3396CF43-4A87-42C4-A2AD-EA0DB5BE0C4E}" type="presParOf" srcId="{D3F58D7E-4E50-409A-9D66-27065FC3D089}" destId="{CA21D7EC-3A60-4D0A-ACC7-50461E343E88}" srcOrd="1" destOrd="0" presId="urn:microsoft.com/office/officeart/2008/layout/AlternatingHexagons"/>
    <dgm:cxn modelId="{D8050EDF-6A7C-4261-A845-D1A2F5B875E0}" type="presParOf" srcId="{D3F58D7E-4E50-409A-9D66-27065FC3D089}" destId="{8373F8A7-20E6-40AB-96B5-A59123E9F195}" srcOrd="2" destOrd="0" presId="urn:microsoft.com/office/officeart/2008/layout/AlternatingHexagons"/>
    <dgm:cxn modelId="{DF497B44-236D-4632-8CE0-EA0F66C44F6B}" type="presParOf" srcId="{8373F8A7-20E6-40AB-96B5-A59123E9F195}" destId="{54C73A19-DBEA-418C-886C-EF7D33C1023A}" srcOrd="0" destOrd="0" presId="urn:microsoft.com/office/officeart/2008/layout/AlternatingHexagons"/>
    <dgm:cxn modelId="{118DAD4C-1C0C-4E2D-BB25-B858792592F8}" type="presParOf" srcId="{8373F8A7-20E6-40AB-96B5-A59123E9F195}" destId="{C61190D8-A0B2-4570-BFD2-5F89EF703622}" srcOrd="1" destOrd="0" presId="urn:microsoft.com/office/officeart/2008/layout/AlternatingHexagons"/>
    <dgm:cxn modelId="{9EE5BE2B-F353-46E7-AE25-42B4C4271BEF}" type="presParOf" srcId="{8373F8A7-20E6-40AB-96B5-A59123E9F195}" destId="{6732C5E7-47A2-4901-BC80-FEE766C1410E}" srcOrd="2" destOrd="0" presId="urn:microsoft.com/office/officeart/2008/layout/AlternatingHexagons"/>
    <dgm:cxn modelId="{DE825D9E-7388-4208-AF4F-409B16CA43DB}" type="presParOf" srcId="{8373F8A7-20E6-40AB-96B5-A59123E9F195}" destId="{5F0D4A95-AA56-4D6F-9123-4CDE24B47803}" srcOrd="3" destOrd="0" presId="urn:microsoft.com/office/officeart/2008/layout/AlternatingHexagons"/>
    <dgm:cxn modelId="{FB49D5E6-E584-4A9A-BF24-7ABE586B3BDD}" type="presParOf" srcId="{8373F8A7-20E6-40AB-96B5-A59123E9F195}" destId="{05C87EDF-7C37-4F2C-96A2-DA5353DF23BD}" srcOrd="4" destOrd="0" presId="urn:microsoft.com/office/officeart/2008/layout/AlternatingHexagons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59256-4F19-4FD5-B372-BBC93B011ED1}">
      <dsp:nvSpPr>
        <dsp:cNvPr id="0" name=""/>
        <dsp:cNvSpPr/>
      </dsp:nvSpPr>
      <dsp:spPr>
        <a:xfrm>
          <a:off x="0" y="0"/>
          <a:ext cx="26056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4AF35-1A9F-4E09-90E3-5AD8E2F587FE}">
      <dsp:nvSpPr>
        <dsp:cNvPr id="0" name=""/>
        <dsp:cNvSpPr/>
      </dsp:nvSpPr>
      <dsp:spPr>
        <a:xfrm>
          <a:off x="0" y="0"/>
          <a:ext cx="2605635" cy="46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>
                  <a:lumMod val="65000"/>
                </a:schemeClr>
              </a:solidFill>
            </a:rPr>
            <a:t>SDA    SCL    BOOT    GND</a:t>
          </a:r>
        </a:p>
      </dsp:txBody>
      <dsp:txXfrm>
        <a:off x="0" y="0"/>
        <a:ext cx="2605635" cy="461664"/>
      </dsp:txXfrm>
    </dsp:sp>
    <dsp:sp modelId="{1AFBB4F5-705A-4AC0-AABA-7B1EE58D027F}">
      <dsp:nvSpPr>
        <dsp:cNvPr id="0" name=""/>
        <dsp:cNvSpPr/>
      </dsp:nvSpPr>
      <dsp:spPr>
        <a:xfrm>
          <a:off x="0" y="461664"/>
          <a:ext cx="26056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5C15C-2039-4C15-B33C-0612713D0753}">
      <dsp:nvSpPr>
        <dsp:cNvPr id="0" name=""/>
        <dsp:cNvSpPr/>
      </dsp:nvSpPr>
      <dsp:spPr>
        <a:xfrm>
          <a:off x="0" y="461664"/>
          <a:ext cx="2605635" cy="46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>
                  <a:lumMod val="65000"/>
                </a:schemeClr>
              </a:solidFill>
            </a:rPr>
            <a:t>SWIO   SWCLK    RST    3V3</a:t>
          </a:r>
        </a:p>
      </dsp:txBody>
      <dsp:txXfrm>
        <a:off x="0" y="461664"/>
        <a:ext cx="2605635" cy="461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92AC-EFE5-4992-BE4D-4BA4A2E32D61}">
      <dsp:nvSpPr>
        <dsp:cNvPr id="0" name=""/>
        <dsp:cNvSpPr/>
      </dsp:nvSpPr>
      <dsp:spPr>
        <a:xfrm rot="5400000">
          <a:off x="1510100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SWCLK</a:t>
          </a:r>
        </a:p>
      </dsp:txBody>
      <dsp:txXfrm rot="-5400000">
        <a:off x="1639907" y="101332"/>
        <a:ext cx="387562" cy="445473"/>
      </dsp:txXfrm>
    </dsp:sp>
    <dsp:sp modelId="{437D73E8-B89B-4BB7-9570-B2F52FB58867}">
      <dsp:nvSpPr>
        <dsp:cNvPr id="0" name=""/>
        <dsp:cNvSpPr/>
      </dsp:nvSpPr>
      <dsp:spPr>
        <a:xfrm>
          <a:off x="2132297" y="129915"/>
          <a:ext cx="722249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A1347-4AF2-44C9-8B84-B31531A02F72}">
      <dsp:nvSpPr>
        <dsp:cNvPr id="0" name=""/>
        <dsp:cNvSpPr/>
      </dsp:nvSpPr>
      <dsp:spPr>
        <a:xfrm rot="5400000">
          <a:off x="902013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SWIO</a:t>
          </a:r>
        </a:p>
      </dsp:txBody>
      <dsp:txXfrm rot="-5400000">
        <a:off x="1031820" y="101332"/>
        <a:ext cx="387562" cy="445473"/>
      </dsp:txXfrm>
    </dsp:sp>
    <dsp:sp modelId="{54C73A19-DBEA-418C-886C-EF7D33C1023A}">
      <dsp:nvSpPr>
        <dsp:cNvPr id="0" name=""/>
        <dsp:cNvSpPr/>
      </dsp:nvSpPr>
      <dsp:spPr>
        <a:xfrm rot="5400000">
          <a:off x="1204892" y="591870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sp:txBody>
      <dsp:txXfrm rot="-5400000">
        <a:off x="1334699" y="650656"/>
        <a:ext cx="387562" cy="445473"/>
      </dsp:txXfrm>
    </dsp:sp>
    <dsp:sp modelId="{C61190D8-A0B2-4570-BFD2-5F89EF703622}">
      <dsp:nvSpPr>
        <dsp:cNvPr id="0" name=""/>
        <dsp:cNvSpPr/>
      </dsp:nvSpPr>
      <dsp:spPr>
        <a:xfrm>
          <a:off x="524708" y="679239"/>
          <a:ext cx="698951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87EDF-7C37-4F2C-96A2-DA5353DF23BD}">
      <dsp:nvSpPr>
        <dsp:cNvPr id="0" name=""/>
        <dsp:cNvSpPr/>
      </dsp:nvSpPr>
      <dsp:spPr>
        <a:xfrm rot="5400000">
          <a:off x="581579" y="592351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RST</a:t>
          </a:r>
        </a:p>
      </dsp:txBody>
      <dsp:txXfrm rot="-5400000">
        <a:off x="711386" y="651137"/>
        <a:ext cx="387562" cy="445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92AC-EFE5-4992-BE4D-4BA4A2E32D61}">
      <dsp:nvSpPr>
        <dsp:cNvPr id="0" name=""/>
        <dsp:cNvSpPr/>
      </dsp:nvSpPr>
      <dsp:spPr>
        <a:xfrm rot="5400000">
          <a:off x="1510100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SCL</a:t>
          </a:r>
        </a:p>
      </dsp:txBody>
      <dsp:txXfrm rot="-5400000">
        <a:off x="1639907" y="101332"/>
        <a:ext cx="387562" cy="445473"/>
      </dsp:txXfrm>
    </dsp:sp>
    <dsp:sp modelId="{437D73E8-B89B-4BB7-9570-B2F52FB58867}">
      <dsp:nvSpPr>
        <dsp:cNvPr id="0" name=""/>
        <dsp:cNvSpPr/>
      </dsp:nvSpPr>
      <dsp:spPr>
        <a:xfrm>
          <a:off x="2132297" y="129915"/>
          <a:ext cx="722249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A1347-4AF2-44C9-8B84-B31531A02F72}">
      <dsp:nvSpPr>
        <dsp:cNvPr id="0" name=""/>
        <dsp:cNvSpPr/>
      </dsp:nvSpPr>
      <dsp:spPr>
        <a:xfrm rot="5400000">
          <a:off x="902013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SDA</a:t>
          </a:r>
        </a:p>
      </dsp:txBody>
      <dsp:txXfrm rot="-5400000">
        <a:off x="1031820" y="101332"/>
        <a:ext cx="387562" cy="445473"/>
      </dsp:txXfrm>
    </dsp:sp>
    <dsp:sp modelId="{54C73A19-DBEA-418C-886C-EF7D33C1023A}">
      <dsp:nvSpPr>
        <dsp:cNvPr id="0" name=""/>
        <dsp:cNvSpPr/>
      </dsp:nvSpPr>
      <dsp:spPr>
        <a:xfrm rot="5400000">
          <a:off x="1204892" y="591870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sp:txBody>
      <dsp:txXfrm rot="-5400000">
        <a:off x="1334699" y="650656"/>
        <a:ext cx="387562" cy="445473"/>
      </dsp:txXfrm>
    </dsp:sp>
    <dsp:sp modelId="{C61190D8-A0B2-4570-BFD2-5F89EF703622}">
      <dsp:nvSpPr>
        <dsp:cNvPr id="0" name=""/>
        <dsp:cNvSpPr/>
      </dsp:nvSpPr>
      <dsp:spPr>
        <a:xfrm>
          <a:off x="524708" y="679239"/>
          <a:ext cx="698951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87EDF-7C37-4F2C-96A2-DA5353DF23BD}">
      <dsp:nvSpPr>
        <dsp:cNvPr id="0" name=""/>
        <dsp:cNvSpPr/>
      </dsp:nvSpPr>
      <dsp:spPr>
        <a:xfrm rot="5400000">
          <a:off x="2123510" y="51594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BOO</a:t>
          </a:r>
          <a:r>
            <a:rPr lang="en-US" altLang="zh-CN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T</a:t>
          </a:r>
          <a:endParaRPr lang="en-US" sz="1200" b="1" kern="1200">
            <a:solidFill>
              <a:schemeClr val="bg1">
                <a:lumMod val="65000"/>
              </a:scheme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2253317" y="110380"/>
        <a:ext cx="387562" cy="445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9.jp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81BB02D-BAFE-4967-8812-E4C030576732}"/>
              </a:ext>
            </a:extLst>
          </p:cNvPr>
          <p:cNvGrpSpPr>
            <a:grpSpLocks noChangeAspect="1"/>
          </p:cNvGrpSpPr>
          <p:nvPr/>
        </p:nvGrpSpPr>
        <p:grpSpPr>
          <a:xfrm>
            <a:off x="2878991" y="113671"/>
            <a:ext cx="6851081" cy="5334000"/>
            <a:chOff x="2702335" y="422925"/>
            <a:chExt cx="5742068" cy="447056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FAF17FD-0479-495F-9617-08968AAFE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803" y="433121"/>
              <a:ext cx="5689600" cy="42672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8BF9D0F-EA84-4D6D-86A2-F5D93E37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9262" y="422925"/>
              <a:ext cx="472059" cy="472059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FD507FA7-479F-463D-9A86-9252F4624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537" y="422925"/>
              <a:ext cx="472059" cy="472059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D10176D-A5F5-4306-A4FC-F8A53BFED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5812" y="422925"/>
              <a:ext cx="472059" cy="472059"/>
            </a:xfrm>
            <a:prstGeom prst="rect">
              <a:avLst/>
            </a:prstGeom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DFF627B-4C5F-4127-8074-91D7DF42D022}"/>
                </a:ext>
              </a:extLst>
            </p:cNvPr>
            <p:cNvGrpSpPr/>
            <p:nvPr/>
          </p:nvGrpSpPr>
          <p:grpSpPr>
            <a:xfrm>
              <a:off x="5466810" y="3451608"/>
              <a:ext cx="253378" cy="688592"/>
              <a:chOff x="5466810" y="3451608"/>
              <a:chExt cx="253378" cy="914400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554D8D14-D48D-45F6-89A6-634C964B8AE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262988" y="3908808"/>
                <a:ext cx="914400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71513585-2402-4773-B202-B5A94B9B4E6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09610" y="3908808"/>
                <a:ext cx="914400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F11B205F-0707-4A55-ACA4-3B1022C2AD5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94069" y="3908808"/>
                <a:ext cx="914400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C23963EC-181B-4C8C-91B5-30994438B9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178529" y="3908808"/>
                <a:ext cx="914400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0966" y="4417241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0907" y="4417241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083" y="4417241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1025" y="4417241"/>
              <a:ext cx="476250" cy="476250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C228E4C-FD9F-45F3-A7CA-3381311E8231}"/>
                </a:ext>
              </a:extLst>
            </p:cNvPr>
            <p:cNvSpPr txBox="1"/>
            <p:nvPr/>
          </p:nvSpPr>
          <p:spPr>
            <a:xfrm>
              <a:off x="2702335" y="975230"/>
              <a:ext cx="970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2">
                      <a:lumMod val="75000"/>
                    </a:schemeClr>
                  </a:solidFill>
                </a:rPr>
                <a:t>Switch 1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8764847-7757-4891-8572-66D46F13287F}"/>
                </a:ext>
              </a:extLst>
            </p:cNvPr>
            <p:cNvSpPr txBox="1"/>
            <p:nvPr/>
          </p:nvSpPr>
          <p:spPr>
            <a:xfrm>
              <a:off x="4496608" y="975230"/>
              <a:ext cx="970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2">
                      <a:lumMod val="75000"/>
                    </a:schemeClr>
                  </a:solidFill>
                </a:rPr>
                <a:t>Switch 2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7F7F7D1-C84D-46D2-B6AC-081A7A87E617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4869032" y="4140200"/>
              <a:ext cx="597778" cy="27704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22233C2-0983-41B6-8349-34A6EFF44829}"/>
                </a:ext>
              </a:extLst>
            </p:cNvPr>
            <p:cNvCxnSpPr/>
            <p:nvPr/>
          </p:nvCxnSpPr>
          <p:spPr>
            <a:xfrm flipV="1">
              <a:off x="5362575" y="4140200"/>
              <a:ext cx="188694" cy="27704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FD1D243-6CAC-489C-9465-44CD34A26D85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5635729" y="4140200"/>
              <a:ext cx="173421" cy="27704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1A31560-3814-4695-A2FD-7B69AB6DB3FF}"/>
                </a:ext>
              </a:extLst>
            </p:cNvPr>
            <p:cNvCxnSpPr>
              <a:stCxn id="53" idx="0"/>
            </p:cNvCxnSpPr>
            <p:nvPr/>
          </p:nvCxnSpPr>
          <p:spPr>
            <a:xfrm flipH="1" flipV="1">
              <a:off x="5720188" y="4140200"/>
              <a:ext cx="559020" cy="27704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4A18177-FBB8-44A6-840A-E9BFCB32658B}"/>
                </a:ext>
              </a:extLst>
            </p:cNvPr>
            <p:cNvSpPr txBox="1"/>
            <p:nvPr/>
          </p:nvSpPr>
          <p:spPr>
            <a:xfrm>
              <a:off x="5635729" y="976282"/>
              <a:ext cx="970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2">
                      <a:lumMod val="75000"/>
                    </a:schemeClr>
                  </a:solidFill>
                </a:rPr>
                <a:t>Switch 3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85036A60-7A67-4633-B090-07ABEBCA082A}"/>
                </a:ext>
              </a:extLst>
            </p:cNvPr>
            <p:cNvSpPr txBox="1"/>
            <p:nvPr/>
          </p:nvSpPr>
          <p:spPr>
            <a:xfrm>
              <a:off x="6774850" y="983420"/>
              <a:ext cx="970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2">
                      <a:lumMod val="75000"/>
                    </a:schemeClr>
                  </a:solidFill>
                </a:rPr>
                <a:t>Switch 4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2FA7ED2-731A-4A9F-BFF0-E9A487A90078}"/>
                </a:ext>
              </a:extLst>
            </p:cNvPr>
            <p:cNvCxnSpPr/>
            <p:nvPr/>
          </p:nvCxnSpPr>
          <p:spPr>
            <a:xfrm flipV="1">
              <a:off x="3628087" y="894984"/>
              <a:ext cx="0" cy="73061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AB2D8C63-B73E-4443-9D5B-7138B47F2D3A}"/>
                </a:ext>
              </a:extLst>
            </p:cNvPr>
            <p:cNvCxnSpPr/>
            <p:nvPr/>
          </p:nvCxnSpPr>
          <p:spPr>
            <a:xfrm flipV="1">
              <a:off x="3894787" y="894984"/>
              <a:ext cx="0" cy="73061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93798F2-DA27-4C98-86A3-FC188DC2D98A}"/>
                </a:ext>
              </a:extLst>
            </p:cNvPr>
            <p:cNvCxnSpPr/>
            <p:nvPr/>
          </p:nvCxnSpPr>
          <p:spPr>
            <a:xfrm flipV="1">
              <a:off x="4144596" y="894984"/>
              <a:ext cx="0" cy="73061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384479" y="5504179"/>
            <a:ext cx="5489118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a bidirectional input/output pin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for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data transmit.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 a clock input pin, provide time base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22" y="5582688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22" y="5895311"/>
            <a:ext cx="265176" cy="26517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ADBCB1E-0F5D-4CD0-8001-9E8F7325A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22" y="6207934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657254" y="5500708"/>
            <a:ext cx="5358706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NC1: one throw,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connected to COM1 by default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COM1: controlled by SIG1, connected to NC1 or NO1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NO1: the other throw of swicth1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93" y="5881385"/>
            <a:ext cx="284103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93" y="5565080"/>
            <a:ext cx="284103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93" y="6513998"/>
            <a:ext cx="284103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93" y="6197692"/>
            <a:ext cx="284103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5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463DA1-BB51-41EE-B88A-0F70F6009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18" y="-382836"/>
            <a:ext cx="5689600" cy="42672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>
            <a:spLocks noChangeAspect="1"/>
          </p:cNvSpPr>
          <p:nvPr/>
        </p:nvSpPr>
        <p:spPr>
          <a:xfrm rot="5400000">
            <a:off x="6453107" y="34120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>
            <a:spLocks noChangeAspect="1"/>
          </p:cNvSpPr>
          <p:nvPr/>
        </p:nvSpPr>
        <p:spPr>
          <a:xfrm rot="5400000">
            <a:off x="6014163" y="3403731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>
            <a:spLocks noChangeAspect="1"/>
          </p:cNvSpPr>
          <p:nvPr/>
        </p:nvSpPr>
        <p:spPr>
          <a:xfrm rot="5400000">
            <a:off x="5566122" y="34120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>
            <a:spLocks noChangeAspect="1"/>
          </p:cNvSpPr>
          <p:nvPr/>
        </p:nvSpPr>
        <p:spPr>
          <a:xfrm rot="5400000">
            <a:off x="5118176" y="34120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76C632B-BCB8-4D0B-A1CB-D63BAFE24035}"/>
              </a:ext>
            </a:extLst>
          </p:cNvPr>
          <p:cNvCxnSpPr>
            <a:cxnSpLocks/>
          </p:cNvCxnSpPr>
          <p:nvPr/>
        </p:nvCxnSpPr>
        <p:spPr>
          <a:xfrm flipH="1">
            <a:off x="5132808" y="3045598"/>
            <a:ext cx="697951" cy="33493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95A19C2-8616-4621-9EF0-10A1969A35F7}"/>
              </a:ext>
            </a:extLst>
          </p:cNvPr>
          <p:cNvCxnSpPr>
            <a:cxnSpLocks/>
          </p:cNvCxnSpPr>
          <p:nvPr/>
        </p:nvCxnSpPr>
        <p:spPr>
          <a:xfrm>
            <a:off x="6166934" y="3045597"/>
            <a:ext cx="570137" cy="33353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右 35">
            <a:extLst>
              <a:ext uri="{FF2B5EF4-FFF2-40B4-BE49-F238E27FC236}">
                <a16:creationId xmlns:a16="http://schemas.microsoft.com/office/drawing/2014/main" id="{B9CD3F00-6029-4871-8D71-A89473509B5D}"/>
              </a:ext>
            </a:extLst>
          </p:cNvPr>
          <p:cNvSpPr/>
          <p:nvPr/>
        </p:nvSpPr>
        <p:spPr>
          <a:xfrm rot="10800000">
            <a:off x="4553684" y="3542627"/>
            <a:ext cx="506861" cy="290137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图示 40">
            <a:extLst>
              <a:ext uri="{FF2B5EF4-FFF2-40B4-BE49-F238E27FC236}">
                <a16:creationId xmlns:a16="http://schemas.microsoft.com/office/drawing/2014/main" id="{85273CAD-EC16-4B96-917D-938501A74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3398935"/>
              </p:ext>
            </p:extLst>
          </p:nvPr>
        </p:nvGraphicFramePr>
        <p:xfrm>
          <a:off x="1892653" y="3380535"/>
          <a:ext cx="2605635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DFFB1AD-BA9F-4F1A-BDB1-D8EDE08FB805}"/>
              </a:ext>
            </a:extLst>
          </p:cNvPr>
          <p:cNvSpPr>
            <a:spLocks noChangeAspect="1"/>
          </p:cNvSpPr>
          <p:nvPr/>
        </p:nvSpPr>
        <p:spPr>
          <a:xfrm rot="5400000">
            <a:off x="6453106" y="38989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0F3920-FA49-41CE-90AD-F0372AC3EF43}"/>
              </a:ext>
            </a:extLst>
          </p:cNvPr>
          <p:cNvSpPr>
            <a:spLocks noChangeAspect="1"/>
          </p:cNvSpPr>
          <p:nvPr/>
        </p:nvSpPr>
        <p:spPr>
          <a:xfrm rot="5400000">
            <a:off x="6014162" y="3890664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0252F9-216A-4A98-BFB9-1307F9468E2B}"/>
              </a:ext>
            </a:extLst>
          </p:cNvPr>
          <p:cNvSpPr>
            <a:spLocks noChangeAspect="1"/>
          </p:cNvSpPr>
          <p:nvPr/>
        </p:nvSpPr>
        <p:spPr>
          <a:xfrm rot="5400000">
            <a:off x="5566121" y="38989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F1D895-EB88-4481-A726-F544299C2E8D}"/>
              </a:ext>
            </a:extLst>
          </p:cNvPr>
          <p:cNvSpPr>
            <a:spLocks noChangeAspect="1"/>
          </p:cNvSpPr>
          <p:nvPr/>
        </p:nvSpPr>
        <p:spPr>
          <a:xfrm rot="5400000">
            <a:off x="5118175" y="38989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61B4338-E9DD-4DF3-8ADB-A9B7A6E20A73}"/>
              </a:ext>
            </a:extLst>
          </p:cNvPr>
          <p:cNvGrpSpPr>
            <a:grpSpLocks noChangeAspect="1"/>
          </p:cNvGrpSpPr>
          <p:nvPr/>
        </p:nvGrpSpPr>
        <p:grpSpPr>
          <a:xfrm>
            <a:off x="1300292" y="4555274"/>
            <a:ext cx="3379256" cy="1197466"/>
            <a:chOff x="2109928" y="4971209"/>
            <a:chExt cx="2605635" cy="923333"/>
          </a:xfrm>
        </p:grpSpPr>
        <p:graphicFrame>
          <p:nvGraphicFramePr>
            <p:cNvPr id="33" name="图示 32">
              <a:extLst>
                <a:ext uri="{FF2B5EF4-FFF2-40B4-BE49-F238E27FC236}">
                  <a16:creationId xmlns:a16="http://schemas.microsoft.com/office/drawing/2014/main" id="{87E8BCEA-DB02-4179-A184-6317F9EF49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3667879"/>
                </p:ext>
              </p:extLst>
            </p:nvPr>
          </p:nvGraphicFramePr>
          <p:xfrm>
            <a:off x="2109928" y="4971209"/>
            <a:ext cx="2605635" cy="9233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A4F6208-2AEC-4945-89EA-088D11FAA8C5}"/>
                </a:ext>
              </a:extLst>
            </p:cNvPr>
            <p:cNvGrpSpPr/>
            <p:nvPr/>
          </p:nvGrpSpPr>
          <p:grpSpPr>
            <a:xfrm>
              <a:off x="3545304" y="5395525"/>
              <a:ext cx="434145" cy="499017"/>
              <a:chOff x="2171491" y="366788"/>
              <a:chExt cx="434145" cy="499017"/>
            </a:xfrm>
          </p:grpSpPr>
          <p:sp>
            <p:nvSpPr>
              <p:cNvPr id="35" name="六边形 34">
                <a:extLst>
                  <a:ext uri="{FF2B5EF4-FFF2-40B4-BE49-F238E27FC236}">
                    <a16:creationId xmlns:a16="http://schemas.microsoft.com/office/drawing/2014/main" id="{1B91D023-0364-4426-8D98-151B16D96F43}"/>
                  </a:ext>
                </a:extLst>
              </p:cNvPr>
              <p:cNvSpPr/>
              <p:nvPr/>
            </p:nvSpPr>
            <p:spPr>
              <a:xfrm rot="5400000">
                <a:off x="2139055" y="399224"/>
                <a:ext cx="499017" cy="434145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六边形 4">
                <a:extLst>
                  <a:ext uri="{FF2B5EF4-FFF2-40B4-BE49-F238E27FC236}">
                    <a16:creationId xmlns:a16="http://schemas.microsoft.com/office/drawing/2014/main" id="{BAFEF0C8-2478-4AA4-9EA5-3494E4922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239143" y="444551"/>
                <a:ext cx="297221" cy="3416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/>
                  </a:rPr>
                  <a:t>GND</a:t>
                </a:r>
              </a:p>
            </p:txBody>
          </p:sp>
        </p:grp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1C1F6DE-875D-49DB-ABA9-6C3A9354D409}"/>
              </a:ext>
            </a:extLst>
          </p:cNvPr>
          <p:cNvSpPr txBox="1"/>
          <p:nvPr/>
        </p:nvSpPr>
        <p:spPr>
          <a:xfrm>
            <a:off x="751532" y="4763090"/>
            <a:ext cx="152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SWD Interface</a:t>
            </a:r>
          </a:p>
        </p:txBody>
      </p:sp>
      <p:graphicFrame>
        <p:nvGraphicFramePr>
          <p:cNvPr id="40" name="图示 39">
            <a:extLst>
              <a:ext uri="{FF2B5EF4-FFF2-40B4-BE49-F238E27FC236}">
                <a16:creationId xmlns:a16="http://schemas.microsoft.com/office/drawing/2014/main" id="{81D03C6C-328C-4D4A-AC18-891AD9D5D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469289"/>
              </p:ext>
            </p:extLst>
          </p:nvPr>
        </p:nvGraphicFramePr>
        <p:xfrm>
          <a:off x="3999254" y="4561103"/>
          <a:ext cx="3379256" cy="1197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D1DD359E-FFD4-4D19-80F7-50E64C6B4170}"/>
              </a:ext>
            </a:extLst>
          </p:cNvPr>
          <p:cNvGrpSpPr/>
          <p:nvPr/>
        </p:nvGrpSpPr>
        <p:grpSpPr>
          <a:xfrm>
            <a:off x="5860798" y="5111396"/>
            <a:ext cx="563044" cy="647173"/>
            <a:chOff x="2171491" y="366788"/>
            <a:chExt cx="434145" cy="499017"/>
          </a:xfrm>
        </p:grpSpPr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1B8FF318-DD12-4E0F-8300-BD1CDA1CBE5B}"/>
                </a:ext>
              </a:extLst>
            </p:cNvPr>
            <p:cNvSpPr/>
            <p:nvPr/>
          </p:nvSpPr>
          <p:spPr>
            <a:xfrm rot="5400000">
              <a:off x="2139055" y="399224"/>
              <a:ext cx="499017" cy="4341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六边形 4">
              <a:extLst>
                <a:ext uri="{FF2B5EF4-FFF2-40B4-BE49-F238E27FC236}">
                  <a16:creationId xmlns:a16="http://schemas.microsoft.com/office/drawing/2014/main" id="{81FE1789-3AF3-4959-8718-5BDF31AE7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9143" y="444551"/>
              <a:ext cx="297221" cy="341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>
                  <a:solidFill>
                    <a:schemeClr val="bg1">
                      <a:lumMod val="65000"/>
                    </a:schemeClr>
                  </a:solidFill>
                  <a:latin typeface="Calibri" panose="020F0502020204030204"/>
                </a:rPr>
                <a:t>GND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1F25E199-F452-4EF9-8484-747581333FA0}"/>
              </a:ext>
            </a:extLst>
          </p:cNvPr>
          <p:cNvSpPr txBox="1"/>
          <p:nvPr/>
        </p:nvSpPr>
        <p:spPr>
          <a:xfrm>
            <a:off x="6457438" y="5204805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I2C Interface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9556562-A07B-4E4A-A9FF-DBEA44892926}"/>
              </a:ext>
            </a:extLst>
          </p:cNvPr>
          <p:cNvCxnSpPr>
            <a:cxnSpLocks/>
          </p:cNvCxnSpPr>
          <p:nvPr/>
        </p:nvCxnSpPr>
        <p:spPr>
          <a:xfrm>
            <a:off x="3488558" y="3909764"/>
            <a:ext cx="2946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8C1673C-ED36-4B8E-9CD9-0EE295CF2CBF}"/>
              </a:ext>
            </a:extLst>
          </p:cNvPr>
          <p:cNvCxnSpPr/>
          <p:nvPr/>
        </p:nvCxnSpPr>
        <p:spPr>
          <a:xfrm>
            <a:off x="2090876" y="5340350"/>
            <a:ext cx="23322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100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60</cp:revision>
  <dcterms:created xsi:type="dcterms:W3CDTF">2018-08-02T02:20:03Z</dcterms:created>
  <dcterms:modified xsi:type="dcterms:W3CDTF">2018-08-24T05:28:05Z</dcterms:modified>
</cp:coreProperties>
</file>