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E660-E458-4BEE-B12D-CA1779131866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806CFA9A-EDCC-4DCC-A973-6C4375146DAD}">
      <dgm:prSet/>
      <dgm:spPr/>
      <dgm:t>
        <a:bodyPr/>
        <a:lstStyle/>
        <a:p>
          <a:r>
            <a:rPr lang="en-US"/>
            <a:t>SDA    SCL    BOOT    GND</a:t>
          </a:r>
        </a:p>
      </dgm:t>
    </dgm:pt>
    <dgm:pt modelId="{971C7CEB-D108-42F4-9709-37F59C1CBE15}" type="parTrans" cxnId="{F882A475-4EDC-4EBF-86A6-9DEF4ED09E23}">
      <dgm:prSet/>
      <dgm:spPr/>
      <dgm:t>
        <a:bodyPr/>
        <a:lstStyle/>
        <a:p>
          <a:endParaRPr lang="en-US"/>
        </a:p>
      </dgm:t>
    </dgm:pt>
    <dgm:pt modelId="{0A1CC229-D837-4B3E-872B-8867E28B0A0D}" type="sibTrans" cxnId="{F882A475-4EDC-4EBF-86A6-9DEF4ED09E23}">
      <dgm:prSet/>
      <dgm:spPr/>
      <dgm:t>
        <a:bodyPr/>
        <a:lstStyle/>
        <a:p>
          <a:endParaRPr lang="en-US"/>
        </a:p>
      </dgm:t>
    </dgm:pt>
    <dgm:pt modelId="{06B5F377-321D-49A3-9143-2495DBF75FC7}">
      <dgm:prSet/>
      <dgm:spPr/>
      <dgm:t>
        <a:bodyPr/>
        <a:lstStyle/>
        <a:p>
          <a:r>
            <a:rPr lang="en-US"/>
            <a:t>SWIO   SWCLK    RST    3V3</a:t>
          </a:r>
        </a:p>
      </dgm:t>
    </dgm:pt>
    <dgm:pt modelId="{6A5D6929-9FE9-49E1-A45B-9E73C01E76A1}" type="parTrans" cxnId="{ABCE6AD8-0813-4238-B82C-5E903C6E3EEC}">
      <dgm:prSet/>
      <dgm:spPr/>
      <dgm:t>
        <a:bodyPr/>
        <a:lstStyle/>
        <a:p>
          <a:endParaRPr lang="en-US"/>
        </a:p>
      </dgm:t>
    </dgm:pt>
    <dgm:pt modelId="{099FBD20-5D53-4CE0-971D-E3106AA865FC}" type="sibTrans" cxnId="{ABCE6AD8-0813-4238-B82C-5E903C6E3EEC}">
      <dgm:prSet/>
      <dgm:spPr/>
      <dgm:t>
        <a:bodyPr/>
        <a:lstStyle/>
        <a:p>
          <a:endParaRPr lang="en-US"/>
        </a:p>
      </dgm:t>
    </dgm:pt>
    <dgm:pt modelId="{6E659E6E-CB0C-4739-980E-FD1D90101F14}" type="pres">
      <dgm:prSet presAssocID="{241DE660-E458-4BEE-B12D-CA1779131866}" presName="linear" presStyleCnt="0">
        <dgm:presLayoutVars>
          <dgm:animLvl val="lvl"/>
          <dgm:resizeHandles val="exact"/>
        </dgm:presLayoutVars>
      </dgm:prSet>
      <dgm:spPr/>
    </dgm:pt>
    <dgm:pt modelId="{AE257213-E5ED-48F8-8D13-CA8140378FA3}" type="pres">
      <dgm:prSet presAssocID="{806CFA9A-EDCC-4DCC-A973-6C4375146D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C9FE94-3BC8-4459-AC09-AF8EF5B99AFE}" type="pres">
      <dgm:prSet presAssocID="{0A1CC229-D837-4B3E-872B-8867E28B0A0D}" presName="spacer" presStyleCnt="0"/>
      <dgm:spPr/>
    </dgm:pt>
    <dgm:pt modelId="{7E3E86E1-877D-4800-9575-20D9A8C41984}" type="pres">
      <dgm:prSet presAssocID="{06B5F377-321D-49A3-9143-2495DBF75FC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882A475-4EDC-4EBF-86A6-9DEF4ED09E23}" srcId="{241DE660-E458-4BEE-B12D-CA1779131866}" destId="{806CFA9A-EDCC-4DCC-A973-6C4375146DAD}" srcOrd="0" destOrd="0" parTransId="{971C7CEB-D108-42F4-9709-37F59C1CBE15}" sibTransId="{0A1CC229-D837-4B3E-872B-8867E28B0A0D}"/>
    <dgm:cxn modelId="{E1A12284-E47E-4952-A207-33B038C31A27}" type="presOf" srcId="{241DE660-E458-4BEE-B12D-CA1779131866}" destId="{6E659E6E-CB0C-4739-980E-FD1D90101F14}" srcOrd="0" destOrd="0" presId="urn:microsoft.com/office/officeart/2005/8/layout/vList2"/>
    <dgm:cxn modelId="{82FC42D7-1B52-4435-A0CE-2EADD1DDA7B6}" type="presOf" srcId="{06B5F377-321D-49A3-9143-2495DBF75FC7}" destId="{7E3E86E1-877D-4800-9575-20D9A8C41984}" srcOrd="0" destOrd="0" presId="urn:microsoft.com/office/officeart/2005/8/layout/vList2"/>
    <dgm:cxn modelId="{ABCE6AD8-0813-4238-B82C-5E903C6E3EEC}" srcId="{241DE660-E458-4BEE-B12D-CA1779131866}" destId="{06B5F377-321D-49A3-9143-2495DBF75FC7}" srcOrd="1" destOrd="0" parTransId="{6A5D6929-9FE9-49E1-A45B-9E73C01E76A1}" sibTransId="{099FBD20-5D53-4CE0-971D-E3106AA865FC}"/>
    <dgm:cxn modelId="{2C93DFDD-0144-49CE-8D34-D158DC7F8664}" type="presOf" srcId="{806CFA9A-EDCC-4DCC-A973-6C4375146DAD}" destId="{AE257213-E5ED-48F8-8D13-CA8140378FA3}" srcOrd="0" destOrd="0" presId="urn:microsoft.com/office/officeart/2005/8/layout/vList2"/>
    <dgm:cxn modelId="{92060954-7044-4E8D-B959-FBC8704DD20B}" type="presParOf" srcId="{6E659E6E-CB0C-4739-980E-FD1D90101F14}" destId="{AE257213-E5ED-48F8-8D13-CA8140378FA3}" srcOrd="0" destOrd="0" presId="urn:microsoft.com/office/officeart/2005/8/layout/vList2"/>
    <dgm:cxn modelId="{CF2DCC37-167C-4EE6-AC97-21045EDC5321}" type="presParOf" srcId="{6E659E6E-CB0C-4739-980E-FD1D90101F14}" destId="{66C9FE94-3BC8-4459-AC09-AF8EF5B99AFE}" srcOrd="1" destOrd="0" presId="urn:microsoft.com/office/officeart/2005/8/layout/vList2"/>
    <dgm:cxn modelId="{D65FC9A9-E55E-4AA9-8026-03DE2756546A}" type="presParOf" srcId="{6E659E6E-CB0C-4739-980E-FD1D90101F14}" destId="{7E3E86E1-877D-4800-9575-20D9A8C419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7213-E5ED-48F8-8D13-CA8140378FA3}">
      <dsp:nvSpPr>
        <dsp:cNvPr id="0" name=""/>
        <dsp:cNvSpPr/>
      </dsp:nvSpPr>
      <dsp:spPr>
        <a:xfrm>
          <a:off x="0" y="4014"/>
          <a:ext cx="2605635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SDA    SCL    BOOT    GND</a:t>
          </a:r>
        </a:p>
      </dsp:txBody>
      <dsp:txXfrm>
        <a:off x="21075" y="25089"/>
        <a:ext cx="2563485" cy="389580"/>
      </dsp:txXfrm>
    </dsp:sp>
    <dsp:sp modelId="{7E3E86E1-877D-4800-9575-20D9A8C41984}">
      <dsp:nvSpPr>
        <dsp:cNvPr id="0" name=""/>
        <dsp:cNvSpPr/>
      </dsp:nvSpPr>
      <dsp:spPr>
        <a:xfrm>
          <a:off x="0" y="487585"/>
          <a:ext cx="2605635" cy="4317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SWIO   SWCLK    RST    3V3</a:t>
          </a:r>
        </a:p>
      </dsp:txBody>
      <dsp:txXfrm>
        <a:off x="21075" y="508660"/>
        <a:ext cx="2563485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3834D6-68A9-457E-A183-07326EF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52" y="-237567"/>
            <a:ext cx="6718836" cy="5039132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207834" y="1873060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207834" y="2700496"/>
            <a:ext cx="118689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727082" y="2427791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733544" y="2142532"/>
            <a:ext cx="161848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</p:cNvCxnSpPr>
          <p:nvPr/>
        </p:nvCxnSpPr>
        <p:spPr>
          <a:xfrm flipH="1" flipV="1">
            <a:off x="2733544" y="1592308"/>
            <a:ext cx="474290" cy="28075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cxnSpLocks/>
          </p:cNvCxnSpPr>
          <p:nvPr/>
        </p:nvCxnSpPr>
        <p:spPr>
          <a:xfrm flipH="1">
            <a:off x="2733544" y="2700496"/>
            <a:ext cx="474289" cy="27687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4024C4B6-F1AB-4297-AED4-F76AA51CF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3151702"/>
            <a:ext cx="472059" cy="4720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F9D0F-EA84-4D6D-86A2-F5D93E37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942409"/>
            <a:ext cx="472059" cy="47205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507FA7-479F-463D-9A86-9252F462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1384267"/>
            <a:ext cx="472059" cy="472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10176D-A5F5-4306-A4FC-F8A53BFED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1826126"/>
            <a:ext cx="472059" cy="47205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D4FC4BC-CD1C-46DC-9099-E7D46F539C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2267985"/>
            <a:ext cx="472059" cy="47205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1E5315C-9E58-4CD1-A5D0-FC21BECB8B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13" y="2709844"/>
            <a:ext cx="472059" cy="47205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074428D-0BBB-4F5A-87EB-58C291247539}"/>
              </a:ext>
            </a:extLst>
          </p:cNvPr>
          <p:cNvCxnSpPr>
            <a:cxnSpLocks/>
          </p:cNvCxnSpPr>
          <p:nvPr/>
        </p:nvCxnSpPr>
        <p:spPr>
          <a:xfrm flipH="1" flipV="1">
            <a:off x="8425195" y="2069897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B7B0A3A-1722-47D9-A35D-CC9B531A4222}"/>
              </a:ext>
            </a:extLst>
          </p:cNvPr>
          <p:cNvCxnSpPr>
            <a:cxnSpLocks/>
          </p:cNvCxnSpPr>
          <p:nvPr/>
        </p:nvCxnSpPr>
        <p:spPr>
          <a:xfrm flipH="1" flipV="1">
            <a:off x="8448268" y="247292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C644B3-4454-4B43-88E6-EFFEE344099A}"/>
              </a:ext>
            </a:extLst>
          </p:cNvPr>
          <p:cNvCxnSpPr>
            <a:cxnSpLocks/>
          </p:cNvCxnSpPr>
          <p:nvPr/>
        </p:nvCxnSpPr>
        <p:spPr>
          <a:xfrm flipH="1" flipV="1">
            <a:off x="8425195" y="1724845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34C9E4B-F871-4A22-8E7E-B1EB0588C2EB}"/>
              </a:ext>
            </a:extLst>
          </p:cNvPr>
          <p:cNvCxnSpPr>
            <a:cxnSpLocks/>
          </p:cNvCxnSpPr>
          <p:nvPr/>
        </p:nvCxnSpPr>
        <p:spPr>
          <a:xfrm flipH="1" flipV="1">
            <a:off x="8417453" y="2855664"/>
            <a:ext cx="1186890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D34733-893D-4133-BE32-E61C91883171}"/>
              </a:ext>
            </a:extLst>
          </p:cNvPr>
          <p:cNvCxnSpPr>
            <a:cxnSpLocks/>
          </p:cNvCxnSpPr>
          <p:nvPr/>
        </p:nvCxnSpPr>
        <p:spPr>
          <a:xfrm flipH="1" flipV="1">
            <a:off x="8413869" y="3177629"/>
            <a:ext cx="809243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4DA63C9-5B8F-4153-8FCE-50B415E39115}"/>
              </a:ext>
            </a:extLst>
          </p:cNvPr>
          <p:cNvCxnSpPr>
            <a:cxnSpLocks/>
          </p:cNvCxnSpPr>
          <p:nvPr/>
        </p:nvCxnSpPr>
        <p:spPr>
          <a:xfrm flipH="1" flipV="1">
            <a:off x="8414694" y="1390893"/>
            <a:ext cx="809243" cy="1251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50FDFEA-C91C-4CBB-8B1A-1E2155BC3C6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244366" y="1178439"/>
            <a:ext cx="393947" cy="20583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F5C06D-A311-41BC-9EFE-BBEDA2D820B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244366" y="3181903"/>
            <a:ext cx="393947" cy="20582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1140093" y="4472583"/>
            <a:ext cx="4616147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serial data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serial clock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110F9A4-B316-4668-B76E-588920D7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96" y="6139116"/>
            <a:ext cx="265176" cy="26517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A9314E5-A8C8-497F-B696-1F14F1DC9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4576001"/>
            <a:ext cx="265176" cy="26517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84E8E12-1645-4133-911A-319D1CD7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4888624"/>
            <a:ext cx="265176" cy="265176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DBCB1E-0F5D-4CD0-8001-9E8F7325A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201247"/>
            <a:ext cx="265176" cy="26517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3D4292D-0A98-4CD8-AC3A-2CB5091F0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513870"/>
            <a:ext cx="265176" cy="26517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E191A2E1-4BDE-4C10-815A-6A43655A2D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2" y="5826493"/>
            <a:ext cx="265176" cy="26517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5E3B7A5C-530D-4190-A732-F17826D738C9}"/>
              </a:ext>
            </a:extLst>
          </p:cNvPr>
          <p:cNvSpPr txBox="1"/>
          <p:nvPr/>
        </p:nvSpPr>
        <p:spPr>
          <a:xfrm>
            <a:off x="6541194" y="4494021"/>
            <a:ext cx="5358706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SDI: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 data input/output in 3-wire mode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the system GND with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SDO: serial data output; hi-Z in 3-wire mode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SCK: serial clock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CS: chip select, active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FB58E41-699A-4C28-8C80-E1F67080B05B}"/>
              </a:ext>
            </a:extLst>
          </p:cNvPr>
          <p:cNvSpPr txBox="1"/>
          <p:nvPr/>
        </p:nvSpPr>
        <p:spPr>
          <a:xfrm>
            <a:off x="786772" y="4053256"/>
            <a:ext cx="53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I2C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1EB85B0-4D6D-4D91-A91A-09CDA81C04E0}"/>
              </a:ext>
            </a:extLst>
          </p:cNvPr>
          <p:cNvSpPr txBox="1"/>
          <p:nvPr/>
        </p:nvSpPr>
        <p:spPr>
          <a:xfrm>
            <a:off x="6183857" y="4053256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SPI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4D493F-1853-4A3A-86B7-C95C01AE00F9}"/>
              </a:ext>
            </a:extLst>
          </p:cNvPr>
          <p:cNvGrpSpPr/>
          <p:nvPr/>
        </p:nvGrpSpPr>
        <p:grpSpPr>
          <a:xfrm>
            <a:off x="2261625" y="1357253"/>
            <a:ext cx="476250" cy="1886426"/>
            <a:chOff x="2261625" y="1357253"/>
            <a:chExt cx="476250" cy="1886426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A1EF724-C083-4718-B12B-ADE4CD6E6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827312"/>
              <a:ext cx="476250" cy="47625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4A0FEB6-8C80-4A2D-A4DA-3DD6CF6BF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1357253"/>
              <a:ext cx="476250" cy="47625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F5F78553-6083-4B94-9258-235169F8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767429"/>
              <a:ext cx="476250" cy="47625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8F94C4E-FBEE-4618-B471-EC4E70DB6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625" y="2297371"/>
              <a:ext cx="476250" cy="476250"/>
            </a:xfrm>
            <a:prstGeom prst="rect">
              <a:avLst/>
            </a:prstGeom>
          </p:spPr>
        </p:pic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4867409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4551104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5500022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47" y="5183716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463DA1-BB51-41EE-B88A-0F70F60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91" y="-382836"/>
            <a:ext cx="5689600" cy="42672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8C91A-04F5-415C-B3DA-1B843FF7ED3F}"/>
              </a:ext>
            </a:extLst>
          </p:cNvPr>
          <p:cNvSpPr>
            <a:spLocks noChangeAspect="1"/>
          </p:cNvSpPr>
          <p:nvPr/>
        </p:nvSpPr>
        <p:spPr>
          <a:xfrm rot="5400000">
            <a:off x="6670380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D00CF00-14A2-4C33-A83B-D1A92A99BAAE}"/>
              </a:ext>
            </a:extLst>
          </p:cNvPr>
          <p:cNvSpPr>
            <a:spLocks noChangeAspect="1"/>
          </p:cNvSpPr>
          <p:nvPr/>
        </p:nvSpPr>
        <p:spPr>
          <a:xfrm rot="5400000">
            <a:off x="6231436" y="3403731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B2526B3-7571-424F-B32D-1B6A64631AE9}"/>
              </a:ext>
            </a:extLst>
          </p:cNvPr>
          <p:cNvSpPr>
            <a:spLocks noChangeAspect="1"/>
          </p:cNvSpPr>
          <p:nvPr/>
        </p:nvSpPr>
        <p:spPr>
          <a:xfrm rot="5400000">
            <a:off x="5783395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6C5EC8-B193-4CD8-B8B5-D08755207025}"/>
              </a:ext>
            </a:extLst>
          </p:cNvPr>
          <p:cNvSpPr/>
          <p:nvPr/>
        </p:nvSpPr>
        <p:spPr>
          <a:xfrm rot="5400000">
            <a:off x="10749183" y="1952066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14D4CE3-FF7D-4FE2-A8DA-1F633DDA1DAC}"/>
              </a:ext>
            </a:extLst>
          </p:cNvPr>
          <p:cNvSpPr>
            <a:spLocks noChangeAspect="1"/>
          </p:cNvSpPr>
          <p:nvPr/>
        </p:nvSpPr>
        <p:spPr>
          <a:xfrm rot="5400000">
            <a:off x="5335449" y="3412065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FC77FFD-48D2-4B6E-9D0D-BF93114F9BE8}"/>
              </a:ext>
            </a:extLst>
          </p:cNvPr>
          <p:cNvSpPr/>
          <p:nvPr/>
        </p:nvSpPr>
        <p:spPr>
          <a:xfrm rot="5400000">
            <a:off x="10499802" y="1952065"/>
            <a:ext cx="168996" cy="24938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7FB1E9E-AE29-41F1-8DBF-78803ACE9A6B}"/>
              </a:ext>
            </a:extLst>
          </p:cNvPr>
          <p:cNvSpPr txBox="1"/>
          <p:nvPr/>
        </p:nvSpPr>
        <p:spPr>
          <a:xfrm>
            <a:off x="1815582" y="4634956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data input;</a:t>
            </a:r>
            <a:endParaRPr lang="en-US" sz="2000" b="1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6C632B-BCB8-4D0B-A1CB-D63BAFE24035}"/>
              </a:ext>
            </a:extLst>
          </p:cNvPr>
          <p:cNvCxnSpPr>
            <a:cxnSpLocks/>
          </p:cNvCxnSpPr>
          <p:nvPr/>
        </p:nvCxnSpPr>
        <p:spPr>
          <a:xfrm rot="3000000">
            <a:off x="5887507" y="2970744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95A19C2-8616-4621-9EF0-10A1969A35F7}"/>
              </a:ext>
            </a:extLst>
          </p:cNvPr>
          <p:cNvCxnSpPr>
            <a:cxnSpLocks/>
          </p:cNvCxnSpPr>
          <p:nvPr/>
        </p:nvCxnSpPr>
        <p:spPr>
          <a:xfrm rot="-3000000">
            <a:off x="6544732" y="2970743"/>
            <a:ext cx="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9CD3F00-6029-4871-8D71-A89473509B5D}"/>
              </a:ext>
            </a:extLst>
          </p:cNvPr>
          <p:cNvSpPr/>
          <p:nvPr/>
        </p:nvSpPr>
        <p:spPr>
          <a:xfrm rot="10800000">
            <a:off x="4738885" y="3673914"/>
            <a:ext cx="506861" cy="290137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图示 40">
            <a:extLst>
              <a:ext uri="{FF2B5EF4-FFF2-40B4-BE49-F238E27FC236}">
                <a16:creationId xmlns:a16="http://schemas.microsoft.com/office/drawing/2014/main" id="{85273CAD-EC16-4B96-917D-938501A7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458042"/>
              </p:ext>
            </p:extLst>
          </p:nvPr>
        </p:nvGraphicFramePr>
        <p:xfrm>
          <a:off x="2027376" y="3380535"/>
          <a:ext cx="2605635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DFFB1AD-BA9F-4F1A-BDB1-D8EDE08FB805}"/>
              </a:ext>
            </a:extLst>
          </p:cNvPr>
          <p:cNvSpPr>
            <a:spLocks noChangeAspect="1"/>
          </p:cNvSpPr>
          <p:nvPr/>
        </p:nvSpPr>
        <p:spPr>
          <a:xfrm rot="5400000">
            <a:off x="6670379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0F3920-FA49-41CE-90AD-F0372AC3EF43}"/>
              </a:ext>
            </a:extLst>
          </p:cNvPr>
          <p:cNvSpPr>
            <a:spLocks noChangeAspect="1"/>
          </p:cNvSpPr>
          <p:nvPr/>
        </p:nvSpPr>
        <p:spPr>
          <a:xfrm rot="5400000">
            <a:off x="6231435" y="3890664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0252F9-216A-4A98-BFB9-1307F9468E2B}"/>
              </a:ext>
            </a:extLst>
          </p:cNvPr>
          <p:cNvSpPr>
            <a:spLocks noChangeAspect="1"/>
          </p:cNvSpPr>
          <p:nvPr/>
        </p:nvSpPr>
        <p:spPr>
          <a:xfrm rot="5400000">
            <a:off x="5783394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F1D895-EB88-4481-A726-F544299C2E8D}"/>
              </a:ext>
            </a:extLst>
          </p:cNvPr>
          <p:cNvSpPr>
            <a:spLocks noChangeAspect="1"/>
          </p:cNvSpPr>
          <p:nvPr/>
        </p:nvSpPr>
        <p:spPr>
          <a:xfrm rot="5400000">
            <a:off x="5335448" y="3898998"/>
            <a:ext cx="298598" cy="26933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401BEE-DAC9-4A99-9497-0554ACD1AFCE}"/>
              </a:ext>
            </a:extLst>
          </p:cNvPr>
          <p:cNvSpPr txBox="1"/>
          <p:nvPr/>
        </p:nvSpPr>
        <p:spPr>
          <a:xfrm>
            <a:off x="2072736" y="5166102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>
                    <a:lumMod val="7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745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97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48</cp:revision>
  <dcterms:created xsi:type="dcterms:W3CDTF">2018-08-02T02:20:03Z</dcterms:created>
  <dcterms:modified xsi:type="dcterms:W3CDTF">2018-08-23T02:20:28Z</dcterms:modified>
</cp:coreProperties>
</file>