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8A85947C-E1DD-4C89-9CA4-833BC8AA0F56}" type="pres">
      <dgm:prSet presAssocID="{241DE660-E458-4BEE-B12D-CA1779131866}" presName="vert0" presStyleCnt="0">
        <dgm:presLayoutVars>
          <dgm:dir/>
          <dgm:animOne val="branch"/>
          <dgm:animLvl val="lvl"/>
        </dgm:presLayoutVars>
      </dgm:prSet>
      <dgm:spPr/>
    </dgm:pt>
    <dgm:pt modelId="{44759256-4F19-4FD5-B372-BBC93B011ED1}" type="pres">
      <dgm:prSet presAssocID="{806CFA9A-EDCC-4DCC-A973-6C4375146DAD}" presName="thickLine" presStyleLbl="alignNode1" presStyleIdx="0" presStyleCnt="2"/>
      <dgm:spPr/>
    </dgm:pt>
    <dgm:pt modelId="{36A7A24B-D401-428C-A2B0-7333DDE51371}" type="pres">
      <dgm:prSet presAssocID="{806CFA9A-EDCC-4DCC-A973-6C4375146DAD}" presName="horz1" presStyleCnt="0"/>
      <dgm:spPr/>
    </dgm:pt>
    <dgm:pt modelId="{F0F4AF35-1A9F-4E09-90E3-5AD8E2F587FE}" type="pres">
      <dgm:prSet presAssocID="{806CFA9A-EDCC-4DCC-A973-6C4375146DAD}" presName="tx1" presStyleLbl="revTx" presStyleIdx="0" presStyleCnt="2"/>
      <dgm:spPr/>
    </dgm:pt>
    <dgm:pt modelId="{2E9161C1-712B-4875-9551-499F027D170B}" type="pres">
      <dgm:prSet presAssocID="{806CFA9A-EDCC-4DCC-A973-6C4375146DAD}" presName="vert1" presStyleCnt="0"/>
      <dgm:spPr/>
    </dgm:pt>
    <dgm:pt modelId="{1AFBB4F5-705A-4AC0-AABA-7B1EE58D027F}" type="pres">
      <dgm:prSet presAssocID="{06B5F377-321D-49A3-9143-2495DBF75FC7}" presName="thickLine" presStyleLbl="alignNode1" presStyleIdx="1" presStyleCnt="2"/>
      <dgm:spPr/>
    </dgm:pt>
    <dgm:pt modelId="{2C556E3C-272F-4488-A167-B18D47EF0314}" type="pres">
      <dgm:prSet presAssocID="{06B5F377-321D-49A3-9143-2495DBF75FC7}" presName="horz1" presStyleCnt="0"/>
      <dgm:spPr/>
    </dgm:pt>
    <dgm:pt modelId="{91C5C15C-2039-4C15-B33C-0612713D0753}" type="pres">
      <dgm:prSet presAssocID="{06B5F377-321D-49A3-9143-2495DBF75FC7}" presName="tx1" presStyleLbl="revTx" presStyleIdx="1" presStyleCnt="2"/>
      <dgm:spPr/>
    </dgm:pt>
    <dgm:pt modelId="{B08D766A-9594-4F23-AF52-507D6225776D}" type="pres">
      <dgm:prSet presAssocID="{06B5F377-321D-49A3-9143-2495DBF75FC7}" presName="vert1" presStyleCnt="0"/>
      <dgm:spPr/>
    </dgm:pt>
  </dgm:ptLst>
  <dgm:cxnLst>
    <dgm:cxn modelId="{4F3AEC00-0B85-41F7-912B-8539D869C289}" type="presOf" srcId="{241DE660-E458-4BEE-B12D-CA1779131866}" destId="{8A85947C-E1DD-4C89-9CA4-833BC8AA0F56}" srcOrd="0" destOrd="0" presId="urn:microsoft.com/office/officeart/2008/layout/LinedList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9BACE4B2-F8BE-46A5-8A12-CD2D00B69295}" type="presOf" srcId="{806CFA9A-EDCC-4DCC-A973-6C4375146DAD}" destId="{F0F4AF35-1A9F-4E09-90E3-5AD8E2F587FE}" srcOrd="0" destOrd="0" presId="urn:microsoft.com/office/officeart/2008/layout/LinedList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E374C4FD-4AFC-4305-A20A-F97689210958}" type="presOf" srcId="{06B5F377-321D-49A3-9143-2495DBF75FC7}" destId="{91C5C15C-2039-4C15-B33C-0612713D0753}" srcOrd="0" destOrd="0" presId="urn:microsoft.com/office/officeart/2008/layout/LinedList"/>
    <dgm:cxn modelId="{B7253376-549E-4B86-86BD-D508874FF109}" type="presParOf" srcId="{8A85947C-E1DD-4C89-9CA4-833BC8AA0F56}" destId="{44759256-4F19-4FD5-B372-BBC93B011ED1}" srcOrd="0" destOrd="0" presId="urn:microsoft.com/office/officeart/2008/layout/LinedList"/>
    <dgm:cxn modelId="{DBB513CE-776F-4E09-AD98-B8F500315363}" type="presParOf" srcId="{8A85947C-E1DD-4C89-9CA4-833BC8AA0F56}" destId="{36A7A24B-D401-428C-A2B0-7333DDE51371}" srcOrd="1" destOrd="0" presId="urn:microsoft.com/office/officeart/2008/layout/LinedList"/>
    <dgm:cxn modelId="{D7DF2008-FC05-49A1-881D-00C9141FCF33}" type="presParOf" srcId="{36A7A24B-D401-428C-A2B0-7333DDE51371}" destId="{F0F4AF35-1A9F-4E09-90E3-5AD8E2F587FE}" srcOrd="0" destOrd="0" presId="urn:microsoft.com/office/officeart/2008/layout/LinedList"/>
    <dgm:cxn modelId="{DBB73487-8628-4BB3-8AA5-498487AD3B58}" type="presParOf" srcId="{36A7A24B-D401-428C-A2B0-7333DDE51371}" destId="{2E9161C1-712B-4875-9551-499F027D170B}" srcOrd="1" destOrd="0" presId="urn:microsoft.com/office/officeart/2008/layout/LinedList"/>
    <dgm:cxn modelId="{E66BA6C3-A232-4FA7-8D0F-472D35111392}" type="presParOf" srcId="{8A85947C-E1DD-4C89-9CA4-833BC8AA0F56}" destId="{1AFBB4F5-705A-4AC0-AABA-7B1EE58D027F}" srcOrd="2" destOrd="0" presId="urn:microsoft.com/office/officeart/2008/layout/LinedList"/>
    <dgm:cxn modelId="{C0D0D8F7-02B9-4095-AD15-E72BAAA4C0E9}" type="presParOf" srcId="{8A85947C-E1DD-4C89-9CA4-833BC8AA0F56}" destId="{2C556E3C-272F-4488-A167-B18D47EF0314}" srcOrd="3" destOrd="0" presId="urn:microsoft.com/office/officeart/2008/layout/LinedList"/>
    <dgm:cxn modelId="{1080F752-9F21-472C-B52C-A91523FD9AA1}" type="presParOf" srcId="{2C556E3C-272F-4488-A167-B18D47EF0314}" destId="{91C5C15C-2039-4C15-B33C-0612713D0753}" srcOrd="0" destOrd="0" presId="urn:microsoft.com/office/officeart/2008/layout/LinedList"/>
    <dgm:cxn modelId="{638ACDC7-18EB-4D9C-99D7-12FB2CC78870}" type="presParOf" srcId="{2C556E3C-272F-4488-A167-B18D47EF0314}" destId="{B08D766A-9594-4F23-AF52-507D6225776D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X="-100000" custLinFactNeighborX="-118704" custLinFactNeighborY="75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NeighborX="55152" custLinFactNeighborY="-83482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9256-4F19-4FD5-B372-BBC93B011ED1}">
      <dsp:nvSpPr>
        <dsp:cNvPr id="0" name=""/>
        <dsp:cNvSpPr/>
      </dsp:nvSpPr>
      <dsp:spPr>
        <a:xfrm>
          <a:off x="0" y="0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AF35-1A9F-4E09-90E3-5AD8E2F587FE}">
      <dsp:nvSpPr>
        <dsp:cNvPr id="0" name=""/>
        <dsp:cNvSpPr/>
      </dsp:nvSpPr>
      <dsp:spPr>
        <a:xfrm>
          <a:off x="0" y="0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sp:txBody>
      <dsp:txXfrm>
        <a:off x="0" y="0"/>
        <a:ext cx="2605635" cy="461664"/>
      </dsp:txXfrm>
    </dsp:sp>
    <dsp:sp modelId="{1AFBB4F5-705A-4AC0-AABA-7B1EE58D027F}">
      <dsp:nvSpPr>
        <dsp:cNvPr id="0" name=""/>
        <dsp:cNvSpPr/>
      </dsp:nvSpPr>
      <dsp:spPr>
        <a:xfrm>
          <a:off x="0" y="461664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C15C-2039-4C15-B33C-0612713D0753}">
      <dsp:nvSpPr>
        <dsp:cNvPr id="0" name=""/>
        <dsp:cNvSpPr/>
      </dsp:nvSpPr>
      <dsp:spPr>
        <a:xfrm>
          <a:off x="0" y="461664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sp:txBody>
      <dsp:txXfrm>
        <a:off x="0" y="461664"/>
        <a:ext cx="2605635" cy="46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581579" y="592351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sp:txBody>
      <dsp:txXfrm rot="-5400000">
        <a:off x="711386" y="651137"/>
        <a:ext cx="387562" cy="445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2123510" y="51594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253317" y="110380"/>
        <a:ext cx="387562" cy="44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9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81BB02D-BAFE-4967-8812-E4C030576732}"/>
              </a:ext>
            </a:extLst>
          </p:cNvPr>
          <p:cNvGrpSpPr>
            <a:grpSpLocks noChangeAspect="1"/>
          </p:cNvGrpSpPr>
          <p:nvPr/>
        </p:nvGrpSpPr>
        <p:grpSpPr>
          <a:xfrm>
            <a:off x="2878991" y="113671"/>
            <a:ext cx="6851081" cy="5334000"/>
            <a:chOff x="2702335" y="422925"/>
            <a:chExt cx="5742068" cy="44705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FAF17FD-0479-495F-9617-08968AAFE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803" y="433121"/>
              <a:ext cx="5689600" cy="42672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8BF9D0F-EA84-4D6D-86A2-F5D93E37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262" y="422925"/>
              <a:ext cx="472059" cy="47205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D507FA7-479F-463D-9A86-9252F462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537" y="422925"/>
              <a:ext cx="472059" cy="47205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D10176D-A5F5-4306-A4FC-F8A53BFE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812" y="422925"/>
              <a:ext cx="472059" cy="472059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DFF627B-4C5F-4127-8074-91D7DF42D022}"/>
                </a:ext>
              </a:extLst>
            </p:cNvPr>
            <p:cNvGrpSpPr/>
            <p:nvPr/>
          </p:nvGrpSpPr>
          <p:grpSpPr>
            <a:xfrm>
              <a:off x="5466810" y="3451608"/>
              <a:ext cx="253378" cy="688592"/>
              <a:chOff x="5466810" y="3451608"/>
              <a:chExt cx="253378" cy="914400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54D8D14-D48D-45F6-89A6-634C964B8A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62988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1513585-2402-4773-B202-B5A94B9B4E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09610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F11B205F-0707-4A55-ACA4-3B1022C2AD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94069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C23963EC-181B-4C8C-91B5-30994438B9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78529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966" y="4417241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0907" y="4417241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083" y="4417241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025" y="4417241"/>
              <a:ext cx="476250" cy="47625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C228E4C-FD9F-45F3-A7CA-3381311E8231}"/>
                </a:ext>
              </a:extLst>
            </p:cNvPr>
            <p:cNvSpPr txBox="1"/>
            <p:nvPr/>
          </p:nvSpPr>
          <p:spPr>
            <a:xfrm>
              <a:off x="2702335" y="975230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1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8764847-7757-4891-8572-66D46F13287F}"/>
                </a:ext>
              </a:extLst>
            </p:cNvPr>
            <p:cNvSpPr txBox="1"/>
            <p:nvPr/>
          </p:nvSpPr>
          <p:spPr>
            <a:xfrm>
              <a:off x="4496608" y="975230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2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7F7F7D1-C84D-46D2-B6AC-081A7A87E617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869032" y="4140200"/>
              <a:ext cx="597778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22233C2-0983-41B6-8349-34A6EFF44829}"/>
                </a:ext>
              </a:extLst>
            </p:cNvPr>
            <p:cNvCxnSpPr/>
            <p:nvPr/>
          </p:nvCxnSpPr>
          <p:spPr>
            <a:xfrm flipV="1">
              <a:off x="5362575" y="4140200"/>
              <a:ext cx="188694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FD1D243-6CAC-489C-9465-44CD34A26D85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5635729" y="4140200"/>
              <a:ext cx="173421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1A31560-3814-4695-A2FD-7B69AB6DB3FF}"/>
                </a:ext>
              </a:extLst>
            </p:cNvPr>
            <p:cNvCxnSpPr>
              <a:stCxn id="53" idx="0"/>
            </p:cNvCxnSpPr>
            <p:nvPr/>
          </p:nvCxnSpPr>
          <p:spPr>
            <a:xfrm flipH="1" flipV="1">
              <a:off x="5720188" y="4140200"/>
              <a:ext cx="559020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4A18177-FBB8-44A6-840A-E9BFCB32658B}"/>
                </a:ext>
              </a:extLst>
            </p:cNvPr>
            <p:cNvSpPr txBox="1"/>
            <p:nvPr/>
          </p:nvSpPr>
          <p:spPr>
            <a:xfrm>
              <a:off x="5635729" y="976282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3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5036A60-7A67-4633-B090-07ABEBCA082A}"/>
                </a:ext>
              </a:extLst>
            </p:cNvPr>
            <p:cNvSpPr txBox="1"/>
            <p:nvPr/>
          </p:nvSpPr>
          <p:spPr>
            <a:xfrm>
              <a:off x="6774850" y="983420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4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FA7ED2-731A-4A9F-BFF0-E9A487A90078}"/>
                </a:ext>
              </a:extLst>
            </p:cNvPr>
            <p:cNvCxnSpPr/>
            <p:nvPr/>
          </p:nvCxnSpPr>
          <p:spPr>
            <a:xfrm flipV="1">
              <a:off x="3628087" y="894984"/>
              <a:ext cx="0" cy="7306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B2D8C63-B73E-4443-9D5B-7138B47F2D3A}"/>
                </a:ext>
              </a:extLst>
            </p:cNvPr>
            <p:cNvCxnSpPr/>
            <p:nvPr/>
          </p:nvCxnSpPr>
          <p:spPr>
            <a:xfrm flipV="1">
              <a:off x="3894787" y="894984"/>
              <a:ext cx="0" cy="7306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93798F2-DA27-4C98-86A3-FC188DC2D98A}"/>
                </a:ext>
              </a:extLst>
            </p:cNvPr>
            <p:cNvCxnSpPr/>
            <p:nvPr/>
          </p:nvCxnSpPr>
          <p:spPr>
            <a:xfrm flipV="1">
              <a:off x="4144596" y="894984"/>
              <a:ext cx="0" cy="7306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384479" y="5504179"/>
            <a:ext cx="548911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a bidirectional input/output pin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for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data transmit.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 a clock input pin, provide time base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5582688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5895311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620793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657254" y="5500708"/>
            <a:ext cx="5358706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NC1: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COM1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COM1: controlled by SIG1, connected to NC1 or NO1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NO1: the other throw of swicth1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5881385"/>
            <a:ext cx="284103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5565080"/>
            <a:ext cx="284103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6513998"/>
            <a:ext cx="284103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6197692"/>
            <a:ext cx="284103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463DA1-BB51-41EE-B88A-0F70F6009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18" y="-1836"/>
            <a:ext cx="5689600" cy="4267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8345407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7906463" y="37847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7458422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7010476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76C632B-BCB8-4D0B-A1CB-D63BAFE24035}"/>
              </a:ext>
            </a:extLst>
          </p:cNvPr>
          <p:cNvCxnSpPr>
            <a:cxnSpLocks/>
          </p:cNvCxnSpPr>
          <p:nvPr/>
        </p:nvCxnSpPr>
        <p:spPr>
          <a:xfrm flipH="1">
            <a:off x="7025108" y="3426598"/>
            <a:ext cx="697951" cy="33493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5A19C2-8616-4621-9EF0-10A1969A35F7}"/>
              </a:ext>
            </a:extLst>
          </p:cNvPr>
          <p:cNvCxnSpPr>
            <a:cxnSpLocks/>
          </p:cNvCxnSpPr>
          <p:nvPr/>
        </p:nvCxnSpPr>
        <p:spPr>
          <a:xfrm>
            <a:off x="8059234" y="3426597"/>
            <a:ext cx="570137" cy="33353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 rot="10800000">
            <a:off x="6445984" y="3923627"/>
            <a:ext cx="506861" cy="290137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76093"/>
              </p:ext>
            </p:extLst>
          </p:nvPr>
        </p:nvGraphicFramePr>
        <p:xfrm>
          <a:off x="3784953" y="376153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8345406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7906462" y="42716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7458421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7010475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1B4338-E9DD-4DF3-8ADB-A9B7A6E20A73}"/>
              </a:ext>
            </a:extLst>
          </p:cNvPr>
          <p:cNvGrpSpPr>
            <a:grpSpLocks noChangeAspect="1"/>
          </p:cNvGrpSpPr>
          <p:nvPr/>
        </p:nvGrpSpPr>
        <p:grpSpPr>
          <a:xfrm>
            <a:off x="3192592" y="4936274"/>
            <a:ext cx="3379256" cy="1197466"/>
            <a:chOff x="2109928" y="4971209"/>
            <a:chExt cx="2605635" cy="923333"/>
          </a:xfrm>
        </p:grpSpPr>
        <p:graphicFrame>
          <p:nvGraphicFramePr>
            <p:cNvPr id="33" name="图示 32">
              <a:extLst>
                <a:ext uri="{FF2B5EF4-FFF2-40B4-BE49-F238E27FC236}">
                  <a16:creationId xmlns:a16="http://schemas.microsoft.com/office/drawing/2014/main" id="{87E8BCEA-DB02-4179-A184-6317F9EF49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667879"/>
                </p:ext>
              </p:extLst>
            </p:nvPr>
          </p:nvGraphicFramePr>
          <p:xfrm>
            <a:off x="2109928" y="4971209"/>
            <a:ext cx="2605635" cy="9233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4F6208-2AEC-4945-89EA-088D11FAA8C5}"/>
                </a:ext>
              </a:extLst>
            </p:cNvPr>
            <p:cNvGrpSpPr/>
            <p:nvPr/>
          </p:nvGrpSpPr>
          <p:grpSpPr>
            <a:xfrm>
              <a:off x="3545304" y="5395525"/>
              <a:ext cx="434145" cy="499017"/>
              <a:chOff x="2171491" y="366788"/>
              <a:chExt cx="434145" cy="499017"/>
            </a:xfrm>
          </p:grpSpPr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B91D023-0364-4426-8D98-151B16D96F43}"/>
                  </a:ext>
                </a:extLst>
              </p:cNvPr>
              <p:cNvSpPr/>
              <p:nvPr/>
            </p:nvSpPr>
            <p:spPr>
              <a:xfrm rot="5400000">
                <a:off x="2139055" y="399224"/>
                <a:ext cx="499017" cy="43414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六边形 4">
                <a:extLst>
                  <a:ext uri="{FF2B5EF4-FFF2-40B4-BE49-F238E27FC236}">
                    <a16:creationId xmlns:a16="http://schemas.microsoft.com/office/drawing/2014/main" id="{BAFEF0C8-2478-4AA4-9EA5-3494E4922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239143" y="444551"/>
                <a:ext cx="297221" cy="341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GND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C1F6DE-875D-49DB-ABA9-6C3A9354D409}"/>
              </a:ext>
            </a:extLst>
          </p:cNvPr>
          <p:cNvSpPr txBox="1"/>
          <p:nvPr/>
        </p:nvSpPr>
        <p:spPr>
          <a:xfrm>
            <a:off x="2643832" y="5144090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SWD Interface</a:t>
            </a:r>
          </a:p>
        </p:txBody>
      </p:sp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81D03C6C-328C-4D4A-AC18-891AD9D5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75529"/>
              </p:ext>
            </p:extLst>
          </p:nvPr>
        </p:nvGraphicFramePr>
        <p:xfrm>
          <a:off x="5891554" y="4942103"/>
          <a:ext cx="3379256" cy="119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DD359E-FFD4-4D19-80F7-50E64C6B4170}"/>
              </a:ext>
            </a:extLst>
          </p:cNvPr>
          <p:cNvGrpSpPr/>
          <p:nvPr/>
        </p:nvGrpSpPr>
        <p:grpSpPr>
          <a:xfrm>
            <a:off x="7753098" y="5492396"/>
            <a:ext cx="563044" cy="647173"/>
            <a:chOff x="2171491" y="366788"/>
            <a:chExt cx="434145" cy="499017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1B8FF318-DD12-4E0F-8300-BD1CDA1CBE5B}"/>
                </a:ext>
              </a:extLst>
            </p:cNvPr>
            <p:cNvSpPr/>
            <p:nvPr/>
          </p:nvSpPr>
          <p:spPr>
            <a:xfrm rot="5400000">
              <a:off x="2139055" y="399224"/>
              <a:ext cx="499017" cy="4341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81FE1789-3AF3-4959-8718-5BDF31AE7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9143" y="444551"/>
              <a:ext cx="297221" cy="341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</a:rPr>
                <a:t>GND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F25E199-F452-4EF9-8484-747581333FA0}"/>
              </a:ext>
            </a:extLst>
          </p:cNvPr>
          <p:cNvSpPr txBox="1"/>
          <p:nvPr/>
        </p:nvSpPr>
        <p:spPr>
          <a:xfrm>
            <a:off x="8349738" y="5585805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I2C Interface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556562-A07B-4E4A-A9FF-DBEA44892926}"/>
              </a:ext>
            </a:extLst>
          </p:cNvPr>
          <p:cNvCxnSpPr>
            <a:cxnSpLocks/>
          </p:cNvCxnSpPr>
          <p:nvPr/>
        </p:nvCxnSpPr>
        <p:spPr>
          <a:xfrm>
            <a:off x="5380858" y="4290764"/>
            <a:ext cx="2946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C1673C-ED36-4B8E-9CD9-0EE295CF2CBF}"/>
              </a:ext>
            </a:extLst>
          </p:cNvPr>
          <p:cNvCxnSpPr/>
          <p:nvPr/>
        </p:nvCxnSpPr>
        <p:spPr>
          <a:xfrm>
            <a:off x="3983176" y="5721350"/>
            <a:ext cx="23322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98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62</cp:revision>
  <dcterms:created xsi:type="dcterms:W3CDTF">2018-08-02T02:20:03Z</dcterms:created>
  <dcterms:modified xsi:type="dcterms:W3CDTF">2018-11-30T02:06:27Z</dcterms:modified>
</cp:coreProperties>
</file>