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9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AF17FD-0479-495F-9617-08968AAF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03" y="433121"/>
            <a:ext cx="5689600" cy="4267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2" y="422925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37" y="422925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2" y="422925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230578" y="5006250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15718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469804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782427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57254" y="5075201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5383456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5067151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6016069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5699763"/>
            <a:ext cx="284103" cy="2667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/>
          <p:nvPr/>
        </p:nvGrpSpPr>
        <p:grpSpPr>
          <a:xfrm>
            <a:off x="5466810" y="3451608"/>
            <a:ext cx="253378" cy="688592"/>
            <a:chOff x="5466810" y="3451608"/>
            <a:chExt cx="253378" cy="91440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66" y="4417241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07" y="4417241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83" y="4417241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5" y="4417241"/>
            <a:ext cx="476250" cy="476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2702335" y="975230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4496608" y="975230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869032" y="4140200"/>
            <a:ext cx="597778" cy="2770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flipV="1">
            <a:off x="5362575" y="4140200"/>
            <a:ext cx="188694" cy="2770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635729" y="4140200"/>
            <a:ext cx="173421" cy="2770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5720188" y="4140200"/>
            <a:ext cx="559020" cy="2770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5635729" y="97628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6774850" y="983420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4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FA7ED2-731A-4A9F-BFF0-E9A487A90078}"/>
              </a:ext>
            </a:extLst>
          </p:cNvPr>
          <p:cNvCxnSpPr/>
          <p:nvPr/>
        </p:nvCxnSpPr>
        <p:spPr>
          <a:xfrm flipV="1">
            <a:off x="3628087" y="894984"/>
            <a:ext cx="0" cy="7306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2D8C63-B73E-4443-9D5B-7138B47F2D3A}"/>
              </a:ext>
            </a:extLst>
          </p:cNvPr>
          <p:cNvCxnSpPr/>
          <p:nvPr/>
        </p:nvCxnSpPr>
        <p:spPr>
          <a:xfrm flipV="1">
            <a:off x="3894787" y="894984"/>
            <a:ext cx="0" cy="7306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93798F2-DA27-4C98-86A3-FC188DC2D98A}"/>
              </a:ext>
            </a:extLst>
          </p:cNvPr>
          <p:cNvCxnSpPr/>
          <p:nvPr/>
        </p:nvCxnSpPr>
        <p:spPr>
          <a:xfrm flipV="1">
            <a:off x="4144596" y="894984"/>
            <a:ext cx="0" cy="7306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463DA1-BB51-41EE-B88A-0F70F60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18" y="-382836"/>
            <a:ext cx="5689600" cy="426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6453107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014163" y="3403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5566122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118176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5132808" y="3045598"/>
            <a:ext cx="697951" cy="33493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6166934" y="3045597"/>
            <a:ext cx="570137" cy="33353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4553684" y="3542627"/>
            <a:ext cx="506861" cy="29013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398935"/>
              </p:ext>
            </p:extLst>
          </p:nvPr>
        </p:nvGraphicFramePr>
        <p:xfrm>
          <a:off x="1892653" y="3380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6453106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014162" y="3890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5566121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118175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1300292" y="45552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138924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rgbClr val="44546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751532" y="476309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53623"/>
              </p:ext>
            </p:extLst>
          </p:nvPr>
        </p:nvGraphicFramePr>
        <p:xfrm>
          <a:off x="3999254" y="45611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5860798" y="51113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rgbClr val="44546A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6457438" y="520480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3488558" y="3909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2090876" y="5340350"/>
            <a:ext cx="23322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100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58</cp:revision>
  <dcterms:created xsi:type="dcterms:W3CDTF">2018-08-02T02:20:03Z</dcterms:created>
  <dcterms:modified xsi:type="dcterms:W3CDTF">2018-08-24T03:56:47Z</dcterms:modified>
</cp:coreProperties>
</file>