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3V3    RST    SWCLK    SWIO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GND   BOOT    SCL      SDA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3V3    RST    SWCLK    SWIO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GND   BOOT    SCL      SDA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>
                  <a:lumMod val="65000"/>
                </a:schemeClr>
              </a:solidFill>
            </a:rPr>
            <a:t>3V3    RST    SWCLK    SWIO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>
                  <a:lumMod val="65000"/>
                </a:schemeClr>
              </a:solidFill>
            </a:rPr>
            <a:t>GND   BOOT    SCL      SDA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>
                  <a:lumMod val="65000"/>
                </a:schemeClr>
              </a:solidFill>
            </a:rPr>
            <a:t>3V3    RST    SWCLK    SWIO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>
                  <a:lumMod val="65000"/>
                </a:schemeClr>
              </a:solidFill>
            </a:rPr>
            <a:t>GND   BOOT    SCL      SDA</a:t>
          </a:r>
        </a:p>
      </dsp:txBody>
      <dsp:txXfrm>
        <a:off x="0" y="461664"/>
        <a:ext cx="2605635" cy="461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8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8.jp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33765C-58C1-43A3-B2BF-969B5479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44" y="522467"/>
            <a:ext cx="6223000" cy="4667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9" y="194051"/>
            <a:ext cx="563232" cy="5632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86" y="182324"/>
            <a:ext cx="563232" cy="5632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4001725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5832268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DFF627B-4C5F-4127-8074-91D7DF42D02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357204" y="2467788"/>
            <a:ext cx="536024" cy="840106"/>
            <a:chOff x="5466810" y="3451607"/>
            <a:chExt cx="253378" cy="914401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2988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09610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94069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529" y="3908807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2317018"/>
            <a:ext cx="568232" cy="56823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1756173"/>
            <a:ext cx="568232" cy="56823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3438708"/>
            <a:ext cx="568232" cy="56823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2877864"/>
            <a:ext cx="568232" cy="568232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F7F7D1-C84D-46D2-B6AC-081A7A87E617}"/>
              </a:ext>
            </a:extLst>
          </p:cNvPr>
          <p:cNvCxnSpPr>
            <a:cxnSpLocks/>
          </p:cNvCxnSpPr>
          <p:nvPr/>
        </p:nvCxnSpPr>
        <p:spPr>
          <a:xfrm>
            <a:off x="2868543" y="2040289"/>
            <a:ext cx="325734" cy="573777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2233C2-0983-41B6-8349-34A6EFF44829}"/>
              </a:ext>
            </a:extLst>
          </p:cNvPr>
          <p:cNvCxnSpPr/>
          <p:nvPr/>
        </p:nvCxnSpPr>
        <p:spPr>
          <a:xfrm rot="5400000" flipV="1">
            <a:off x="2934239" y="2524593"/>
            <a:ext cx="225138" cy="3305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D1D243-6CAC-489C-9465-44CD34A26D8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879429" y="2976020"/>
            <a:ext cx="335689" cy="18596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A31560-3814-4695-A2FD-7B69AB6DB3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879429" y="3167524"/>
            <a:ext cx="332653" cy="5553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4A18177-FBB8-44A6-840A-E9BFCB32658B}"/>
              </a:ext>
            </a:extLst>
          </p:cNvPr>
          <p:cNvSpPr txBox="1"/>
          <p:nvPr/>
        </p:nvSpPr>
        <p:spPr>
          <a:xfrm>
            <a:off x="6833088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36A60-7A67-4633-B090-07ABEBCA082A}"/>
              </a:ext>
            </a:extLst>
          </p:cNvPr>
          <p:cNvSpPr txBox="1"/>
          <p:nvPr/>
        </p:nvSpPr>
        <p:spPr>
          <a:xfrm>
            <a:off x="7761665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4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2FA7ED2-731A-4A9F-BFF0-E9A487A90078}"/>
              </a:ext>
            </a:extLst>
          </p:cNvPr>
          <p:cNvCxnSpPr>
            <a:cxnSpLocks/>
          </p:cNvCxnSpPr>
          <p:nvPr/>
        </p:nvCxnSpPr>
        <p:spPr>
          <a:xfrm flipV="1">
            <a:off x="5496151" y="704588"/>
            <a:ext cx="0" cy="590809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2D8C63-B73E-4443-9D5B-7138B47F2D3A}"/>
              </a:ext>
            </a:extLst>
          </p:cNvPr>
          <p:cNvCxnSpPr>
            <a:cxnSpLocks/>
          </p:cNvCxnSpPr>
          <p:nvPr/>
        </p:nvCxnSpPr>
        <p:spPr>
          <a:xfrm flipV="1">
            <a:off x="5094477" y="704589"/>
            <a:ext cx="0" cy="59080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68077" y="5326602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10" y="5397626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10" y="5710249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44342" y="5315646"/>
            <a:ext cx="5358706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LOAD2: one port of switch1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LOAD1: the other port of switch1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5696323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5380018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6328936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6012630"/>
            <a:ext cx="284103" cy="2667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05BF467-6BD4-4718-AB82-F7ADB920F884}"/>
              </a:ext>
            </a:extLst>
          </p:cNvPr>
          <p:cNvSpPr txBox="1"/>
          <p:nvPr/>
        </p:nvSpPr>
        <p:spPr>
          <a:xfrm>
            <a:off x="5471460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97E0EA-BC9C-489A-9048-94A922C1D469}"/>
              </a:ext>
            </a:extLst>
          </p:cNvPr>
          <p:cNvSpPr txBox="1"/>
          <p:nvPr/>
        </p:nvSpPr>
        <p:spPr>
          <a:xfrm>
            <a:off x="6461054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87BA8E-00BE-4626-98F2-33C86D6C58DC}"/>
              </a:ext>
            </a:extLst>
          </p:cNvPr>
          <p:cNvSpPr txBox="1"/>
          <p:nvPr/>
        </p:nvSpPr>
        <p:spPr>
          <a:xfrm>
            <a:off x="7434492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LED3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80E761-059D-4E30-89E2-8F28FC0C4947}"/>
              </a:ext>
            </a:extLst>
          </p:cNvPr>
          <p:cNvSpPr txBox="1"/>
          <p:nvPr/>
        </p:nvSpPr>
        <p:spPr>
          <a:xfrm>
            <a:off x="8367451" y="47422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LED4</a:t>
            </a:r>
          </a:p>
        </p:txBody>
      </p:sp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32B518-D906-4892-8E60-263FAFC8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1" y="54936"/>
            <a:ext cx="5770345" cy="43277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7050007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6611063" y="5589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6163022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5715076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>
            <a:off x="7670663" y="765422"/>
            <a:ext cx="506861" cy="290137"/>
          </a:xfrm>
          <a:prstGeom prst="rightArrow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535519"/>
              </p:ext>
            </p:extLst>
          </p:nvPr>
        </p:nvGraphicFramePr>
        <p:xfrm>
          <a:off x="8294524" y="56956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7050006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6611062" y="10458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6163021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5715075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5427792" y="2193074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667879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6218376" y="357967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60156"/>
              </p:ext>
            </p:extLst>
          </p:nvPr>
        </p:nvGraphicFramePr>
        <p:xfrm>
          <a:off x="7682254" y="2719603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9543798" y="3269896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8843796" y="2193074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8894596" y="623990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6218376" y="2978150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0659B53-7B68-49DD-8F98-8DB9B808867B}"/>
              </a:ext>
            </a:extLst>
          </p:cNvPr>
          <p:cNvSpPr/>
          <p:nvPr/>
        </p:nvSpPr>
        <p:spPr>
          <a:xfrm>
            <a:off x="5527340" y="419100"/>
            <a:ext cx="1952959" cy="102870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33765C-58C1-43A3-B2BF-969B5479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44" y="522467"/>
            <a:ext cx="6223000" cy="4667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9" y="194051"/>
            <a:ext cx="563232" cy="5632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86" y="182324"/>
            <a:ext cx="563232" cy="5632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4001725" y="73026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</a:rPr>
              <a:t>开关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5832268" y="7302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</a:rPr>
              <a:t>开关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DFF627B-4C5F-4127-8074-91D7DF42D02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357204" y="2467788"/>
            <a:ext cx="536024" cy="840106"/>
            <a:chOff x="5466810" y="3451607"/>
            <a:chExt cx="253378" cy="914401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2988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09610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94069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529" y="3908807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2317018"/>
            <a:ext cx="568232" cy="56823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1756173"/>
            <a:ext cx="568232" cy="56823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3438708"/>
            <a:ext cx="568232" cy="56823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2877864"/>
            <a:ext cx="568232" cy="568232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F7F7D1-C84D-46D2-B6AC-081A7A87E617}"/>
              </a:ext>
            </a:extLst>
          </p:cNvPr>
          <p:cNvCxnSpPr>
            <a:cxnSpLocks/>
          </p:cNvCxnSpPr>
          <p:nvPr/>
        </p:nvCxnSpPr>
        <p:spPr>
          <a:xfrm>
            <a:off x="2868543" y="2040289"/>
            <a:ext cx="325734" cy="573777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2233C2-0983-41B6-8349-34A6EFF44829}"/>
              </a:ext>
            </a:extLst>
          </p:cNvPr>
          <p:cNvCxnSpPr/>
          <p:nvPr/>
        </p:nvCxnSpPr>
        <p:spPr>
          <a:xfrm rot="5400000" flipV="1">
            <a:off x="2934239" y="2524593"/>
            <a:ext cx="225138" cy="3305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D1D243-6CAC-489C-9465-44CD34A26D8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879429" y="2976020"/>
            <a:ext cx="335689" cy="18596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A31560-3814-4695-A2FD-7B69AB6DB3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879429" y="3167524"/>
            <a:ext cx="332653" cy="5553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4A18177-FBB8-44A6-840A-E9BFCB32658B}"/>
              </a:ext>
            </a:extLst>
          </p:cNvPr>
          <p:cNvSpPr txBox="1"/>
          <p:nvPr/>
        </p:nvSpPr>
        <p:spPr>
          <a:xfrm>
            <a:off x="6833088" y="73026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</a:rPr>
              <a:t>开关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36A60-7A67-4633-B090-07ABEBCA082A}"/>
              </a:ext>
            </a:extLst>
          </p:cNvPr>
          <p:cNvSpPr txBox="1"/>
          <p:nvPr/>
        </p:nvSpPr>
        <p:spPr>
          <a:xfrm>
            <a:off x="7761665" y="7302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</a:rPr>
              <a:t>开关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2FA7ED2-731A-4A9F-BFF0-E9A487A90078}"/>
              </a:ext>
            </a:extLst>
          </p:cNvPr>
          <p:cNvCxnSpPr>
            <a:cxnSpLocks/>
          </p:cNvCxnSpPr>
          <p:nvPr/>
        </p:nvCxnSpPr>
        <p:spPr>
          <a:xfrm flipV="1">
            <a:off x="5496151" y="704588"/>
            <a:ext cx="0" cy="590809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2D8C63-B73E-4443-9D5B-7138B47F2D3A}"/>
              </a:ext>
            </a:extLst>
          </p:cNvPr>
          <p:cNvCxnSpPr>
            <a:cxnSpLocks/>
          </p:cNvCxnSpPr>
          <p:nvPr/>
        </p:nvCxnSpPr>
        <p:spPr>
          <a:xfrm flipV="1">
            <a:off x="5094477" y="704589"/>
            <a:ext cx="0" cy="59080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68077" y="5326602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将此模块的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连接到系统的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上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在此模块上，您可使用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3.3V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用于数据传输的双向输入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/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输出引脚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时钟信号输入引脚，提供时间基准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10" y="5397626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10" y="5710249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44342" y="5315646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LOAD2: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开关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1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连接到负载电路的一个端口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LOAD1: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开关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1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另一连接到负载电路的端口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5696323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5380018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6328936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6012630"/>
            <a:ext cx="284103" cy="2667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05BF467-6BD4-4718-AB82-F7ADB920F884}"/>
              </a:ext>
            </a:extLst>
          </p:cNvPr>
          <p:cNvSpPr txBox="1"/>
          <p:nvPr/>
        </p:nvSpPr>
        <p:spPr>
          <a:xfrm>
            <a:off x="5471460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97E0EA-BC9C-489A-9048-94A922C1D469}"/>
              </a:ext>
            </a:extLst>
          </p:cNvPr>
          <p:cNvSpPr txBox="1"/>
          <p:nvPr/>
        </p:nvSpPr>
        <p:spPr>
          <a:xfrm>
            <a:off x="6461054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87BA8E-00BE-4626-98F2-33C86D6C58DC}"/>
              </a:ext>
            </a:extLst>
          </p:cNvPr>
          <p:cNvSpPr txBox="1"/>
          <p:nvPr/>
        </p:nvSpPr>
        <p:spPr>
          <a:xfrm>
            <a:off x="7434492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LED3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80E761-059D-4E30-89E2-8F28FC0C4947}"/>
              </a:ext>
            </a:extLst>
          </p:cNvPr>
          <p:cNvSpPr txBox="1"/>
          <p:nvPr/>
        </p:nvSpPr>
        <p:spPr>
          <a:xfrm>
            <a:off x="8367451" y="47422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LED4</a:t>
            </a:r>
          </a:p>
        </p:txBody>
      </p:sp>
    </p:spTree>
    <p:extLst>
      <p:ext uri="{BB962C8B-B14F-4D97-AF65-F5344CB8AC3E}">
        <p14:creationId xmlns:p14="http://schemas.microsoft.com/office/powerpoint/2010/main" val="33861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32B518-D906-4892-8E60-263FAFC8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1" y="54936"/>
            <a:ext cx="5770345" cy="43277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7050007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6611063" y="5589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6163022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5715076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>
            <a:off x="7670663" y="765422"/>
            <a:ext cx="506861" cy="290137"/>
          </a:xfrm>
          <a:prstGeom prst="rightArrow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/>
          </p:nvPr>
        </p:nvGraphicFramePr>
        <p:xfrm>
          <a:off x="8294524" y="56956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7050006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6611062" y="10458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6163021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5715075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5427792" y="2193074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6218376" y="3579670"/>
            <a:ext cx="10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接口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82254" y="2719603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9543798" y="3269896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8843796" y="219307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接口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8894596" y="623990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6218376" y="2978150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0659B53-7B68-49DD-8F98-8DB9B808867B}"/>
              </a:ext>
            </a:extLst>
          </p:cNvPr>
          <p:cNvSpPr/>
          <p:nvPr/>
        </p:nvSpPr>
        <p:spPr>
          <a:xfrm>
            <a:off x="5527340" y="419100"/>
            <a:ext cx="1952959" cy="102870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204</Words>
  <Application>Microsoft Office PowerPoint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70</cp:revision>
  <dcterms:created xsi:type="dcterms:W3CDTF">2018-08-02T02:20:03Z</dcterms:created>
  <dcterms:modified xsi:type="dcterms:W3CDTF">2018-09-27T01:41:10Z</dcterms:modified>
</cp:coreProperties>
</file>