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43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83E63E-3E87-40AD-9BA7-94107119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12" y="560479"/>
            <a:ext cx="5334000" cy="40005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3135221" y="2188632"/>
            <a:ext cx="1055989" cy="701217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140698" y="1950707"/>
            <a:ext cx="280446" cy="237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3140697" y="2889849"/>
            <a:ext cx="280447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22183" y="4625054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2658970" y="1605740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1391153" y="4696846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FA35671C-DF03-418D-B6AF-C93C9A3D3353}"/>
              </a:ext>
            </a:extLst>
          </p:cNvPr>
          <p:cNvSpPr>
            <a:spLocks noChangeAspect="1"/>
          </p:cNvSpPr>
          <p:nvPr/>
        </p:nvSpPr>
        <p:spPr>
          <a:xfrm>
            <a:off x="5320700" y="257584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5C01B5-0846-4B83-8816-6A272D81627B}"/>
              </a:ext>
            </a:extLst>
          </p:cNvPr>
          <p:cNvSpPr>
            <a:spLocks noChangeAspect="1"/>
          </p:cNvSpPr>
          <p:nvPr/>
        </p:nvSpPr>
        <p:spPr>
          <a:xfrm>
            <a:off x="5931502" y="313730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339CB2-7B3A-4C38-80FC-6D93E69089D3}"/>
              </a:ext>
            </a:extLst>
          </p:cNvPr>
          <p:cNvSpPr>
            <a:spLocks noChangeAspect="1"/>
          </p:cNvSpPr>
          <p:nvPr/>
        </p:nvSpPr>
        <p:spPr>
          <a:xfrm>
            <a:off x="6186772" y="1843865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E054DF7-FC33-4D39-B1E1-3F0DACBEE603}"/>
              </a:ext>
            </a:extLst>
          </p:cNvPr>
          <p:cNvSpPr>
            <a:spLocks noChangeAspect="1"/>
          </p:cNvSpPr>
          <p:nvPr/>
        </p:nvSpPr>
        <p:spPr>
          <a:xfrm>
            <a:off x="6186772" y="2442734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76F9BD5-F8B9-417B-85FD-74EDB9100EB7}"/>
              </a:ext>
            </a:extLst>
          </p:cNvPr>
          <p:cNvSpPr>
            <a:spLocks noChangeAspect="1"/>
          </p:cNvSpPr>
          <p:nvPr/>
        </p:nvSpPr>
        <p:spPr>
          <a:xfrm>
            <a:off x="6869086" y="230911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8C6BAE-6EAA-43C1-9E38-42426C4A6147}"/>
              </a:ext>
            </a:extLst>
          </p:cNvPr>
          <p:cNvCxnSpPr>
            <a:cxnSpLocks/>
            <a:stCxn id="15" idx="4"/>
            <a:endCxn id="40" idx="2"/>
          </p:cNvCxnSpPr>
          <p:nvPr/>
        </p:nvCxnSpPr>
        <p:spPr>
          <a:xfrm flipH="1" flipV="1">
            <a:off x="5352752" y="1240203"/>
            <a:ext cx="19510" cy="14387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85B461E6-A0C8-473D-BDC3-C66E99D9E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25" y="759316"/>
            <a:ext cx="472059" cy="47205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975F7C1-82E2-4DFA-A457-7949611DE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22" y="768144"/>
            <a:ext cx="472059" cy="47205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030DF27-B139-4F7B-BCE5-AA3AB7ACE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35" y="3822881"/>
            <a:ext cx="472059" cy="47205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1BBC10-0490-4950-AE24-05FF30F8F7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52" y="755097"/>
            <a:ext cx="472059" cy="47205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90CBCF1-2023-4091-A836-2DE978A97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5" y="3824728"/>
            <a:ext cx="472059" cy="472059"/>
          </a:xfrm>
          <a:prstGeom prst="rect">
            <a:avLst/>
          </a:prstGeom>
        </p:spPr>
      </p:pic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EE381B-27C1-4FD8-922B-E803539ED050}"/>
              </a:ext>
            </a:extLst>
          </p:cNvPr>
          <p:cNvCxnSpPr>
            <a:cxnSpLocks/>
          </p:cNvCxnSpPr>
          <p:nvPr/>
        </p:nvCxnSpPr>
        <p:spPr>
          <a:xfrm flipH="1">
            <a:off x="6237132" y="1227156"/>
            <a:ext cx="1202" cy="5941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5185EC4-A395-4BBF-82E4-1CF0A811F22E}"/>
              </a:ext>
            </a:extLst>
          </p:cNvPr>
          <p:cNvCxnSpPr>
            <a:cxnSpLocks/>
            <a:stCxn id="31" idx="4"/>
            <a:endCxn id="45" idx="0"/>
          </p:cNvCxnSpPr>
          <p:nvPr/>
        </p:nvCxnSpPr>
        <p:spPr>
          <a:xfrm>
            <a:off x="5983064" y="3240424"/>
            <a:ext cx="1" cy="5824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FC662E-7A2B-401B-B477-2D4D24647849}"/>
              </a:ext>
            </a:extLst>
          </p:cNvPr>
          <p:cNvCxnSpPr>
            <a:cxnSpLocks/>
          </p:cNvCxnSpPr>
          <p:nvPr/>
        </p:nvCxnSpPr>
        <p:spPr>
          <a:xfrm>
            <a:off x="6490799" y="2494296"/>
            <a:ext cx="8585" cy="13228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0B14417-60C6-4E8F-95B3-63DABBB1EF5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917382" y="1227156"/>
            <a:ext cx="1741" cy="10699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AE90B7-8EDC-4934-8763-DA87E3AB4540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289896" y="2494296"/>
            <a:ext cx="20948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7B81784-1B68-458E-9D4E-506EC968A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638098"/>
            <a:ext cx="265176" cy="26517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AB5D69B-7F12-4A13-871F-2F94B8AB6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950721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300E153-E2E6-4793-AA13-61FD8F8BC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263344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834CB26-94AF-4706-87ED-078E28D9C6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575967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5D9DC62-880B-4C74-A356-524B3911E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888590"/>
            <a:ext cx="265176" cy="265176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F28D8D1-B144-406B-A2B2-51CC7A509BBF}"/>
              </a:ext>
            </a:extLst>
          </p:cNvPr>
          <p:cNvSpPr txBox="1"/>
          <p:nvPr/>
        </p:nvSpPr>
        <p:spPr>
          <a:xfrm>
            <a:off x="6384147" y="4556118"/>
            <a:ext cx="5358706" cy="240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A: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B: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D: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E: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Interrupt: provide the interrupt pin for customer use.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C78738-BF12-4FDC-9392-CA5EC786E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90" y="3811618"/>
            <a:ext cx="472059" cy="472059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38001646-9A1B-4396-9EED-B73ECF9C99E8}"/>
              </a:ext>
            </a:extLst>
          </p:cNvPr>
          <p:cNvSpPr>
            <a:spLocks noChangeAspect="1"/>
          </p:cNvSpPr>
          <p:nvPr/>
        </p:nvSpPr>
        <p:spPr>
          <a:xfrm>
            <a:off x="4437562" y="352892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9165120-30D8-4C07-981E-6FE141D091A8}"/>
              </a:ext>
            </a:extLst>
          </p:cNvPr>
          <p:cNvCxnSpPr>
            <a:cxnSpLocks/>
            <a:stCxn id="47" idx="4"/>
          </p:cNvCxnSpPr>
          <p:nvPr/>
        </p:nvCxnSpPr>
        <p:spPr>
          <a:xfrm flipH="1">
            <a:off x="4486120" y="3632047"/>
            <a:ext cx="3004" cy="1926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9CAA5BE9-77D5-4382-974E-04B238C982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6203521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B08047-5316-46EE-A59C-D6E747BC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9431" y="1148006"/>
            <a:ext cx="5334000" cy="40005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6765250" cy="277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data, act as UART_RX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act as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en-US" altLang="zh-CN"/>
              <a:t>when you burn the firmware, VCC should be 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need to be pulled High, when use UART mode to burn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firmware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157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57</cp:revision>
  <dcterms:created xsi:type="dcterms:W3CDTF">2018-08-02T02:20:03Z</dcterms:created>
  <dcterms:modified xsi:type="dcterms:W3CDTF">2018-09-03T07:44:42Z</dcterms:modified>
</cp:coreProperties>
</file>