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2090A6-946A-428D-8BD5-BC192E29B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59" y="579440"/>
            <a:ext cx="5593011" cy="4194758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358117" y="2249818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358117" y="2952220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358117" y="2733737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358117" y="2511446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842" y="437937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6" y="208245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6" y="1521769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6" y="3170382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6" y="2626420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96" y="4774198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96" y="4457893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96" y="5406811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96" y="5090505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877646" y="1759894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877646" y="2320584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877646" y="2740743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877646" y="2972507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779780" y="2605373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8673648" y="2287935"/>
            <a:ext cx="476250" cy="3122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16" y="1954912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15" y="4445252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563197" y="219999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563197" y="245254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563197" y="267681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563197" y="28960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717044" y="257714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790CE-1DD4-4966-97D7-552B6AAB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6138" y="1065109"/>
            <a:ext cx="5815944" cy="436195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E2007571-949A-47B2-B41C-A36DF435CC73}"/>
              </a:ext>
            </a:extLst>
          </p:cNvPr>
          <p:cNvSpPr txBox="1"/>
          <p:nvPr/>
        </p:nvSpPr>
        <p:spPr>
          <a:xfrm>
            <a:off x="6694430" y="73965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x 19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0B5A170-3E9B-44FD-BD02-D36AF8615425}"/>
              </a:ext>
            </a:extLst>
          </p:cNvPr>
          <p:cNvSpPr txBox="1"/>
          <p:nvPr/>
        </p:nvSpPr>
        <p:spPr>
          <a:xfrm>
            <a:off x="6701149" y="138761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x 19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944EE6-52C7-45F4-9C74-8772C6086AC9}"/>
              </a:ext>
            </a:extLst>
          </p:cNvPr>
          <p:cNvSpPr txBox="1"/>
          <p:nvPr/>
        </p:nvSpPr>
        <p:spPr>
          <a:xfrm>
            <a:off x="7841247" y="1387618"/>
            <a:ext cx="139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95EEFEF-45F2-4F9E-B99A-021E5DCF47CC}"/>
              </a:ext>
            </a:extLst>
          </p:cNvPr>
          <p:cNvCxnSpPr>
            <a:cxnSpLocks/>
          </p:cNvCxnSpPr>
          <p:nvPr/>
        </p:nvCxnSpPr>
        <p:spPr>
          <a:xfrm flipH="1">
            <a:off x="4988822" y="4420973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0C0B58-9C8B-4A3E-93A5-AA64662CE416}"/>
              </a:ext>
            </a:extLst>
          </p:cNvPr>
          <p:cNvGrpSpPr/>
          <p:nvPr/>
        </p:nvGrpSpPr>
        <p:grpSpPr>
          <a:xfrm>
            <a:off x="4988822" y="4855728"/>
            <a:ext cx="1564378" cy="476089"/>
            <a:chOff x="4988822" y="4855728"/>
            <a:chExt cx="1564378" cy="47608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B97289-1A30-490B-B6E5-87BCBC0D9F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4885634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AA92B3E-DD2E-4AF5-B928-649597E429D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488563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E99795-EC6D-4391-BB35-63E0E45433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4885631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AAAD1C4-A7B3-4B78-8B30-D6D7697280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4968498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40BB094-6253-4E83-90EF-00A7BCC13B4D}"/>
              </a:ext>
            </a:extLst>
          </p:cNvPr>
          <p:cNvCxnSpPr>
            <a:cxnSpLocks/>
          </p:cNvCxnSpPr>
          <p:nvPr/>
        </p:nvCxnSpPr>
        <p:spPr>
          <a:xfrm>
            <a:off x="4951160" y="1826147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4BAAFA7-945D-40DA-B8A0-55A1A1020DBB}"/>
              </a:ext>
            </a:extLst>
          </p:cNvPr>
          <p:cNvCxnSpPr>
            <a:cxnSpLocks/>
          </p:cNvCxnSpPr>
          <p:nvPr/>
        </p:nvCxnSpPr>
        <p:spPr>
          <a:xfrm flipH="1">
            <a:off x="5977581" y="1826147"/>
            <a:ext cx="533733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32A99D7-7CC5-41A2-8161-3D0AD092F6E9}"/>
              </a:ext>
            </a:extLst>
          </p:cNvPr>
          <p:cNvCxnSpPr>
            <a:cxnSpLocks/>
          </p:cNvCxnSpPr>
          <p:nvPr/>
        </p:nvCxnSpPr>
        <p:spPr>
          <a:xfrm>
            <a:off x="6007997" y="4420973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4B5ABB-9056-4900-A2AF-3AC8F0BFBCCB}"/>
              </a:ext>
            </a:extLst>
          </p:cNvPr>
          <p:cNvGrpSpPr/>
          <p:nvPr/>
        </p:nvGrpSpPr>
        <p:grpSpPr>
          <a:xfrm flipH="1">
            <a:off x="4988822" y="5521663"/>
            <a:ext cx="1564378" cy="476089"/>
            <a:chOff x="4988822" y="5617866"/>
            <a:chExt cx="1564378" cy="47608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F945135-F2D3-4630-86DB-47601EC830F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564777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D9D27B3-40B3-4129-BEC3-34568257D4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5647770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632C50F-B1D5-42D0-8DD4-1F13127627C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5647769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388490F-66A3-4189-B075-6CDAB744C6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5730636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39199D2-A93A-4B77-B74B-518466DC2E87}"/>
              </a:ext>
            </a:extLst>
          </p:cNvPr>
          <p:cNvGrpSpPr/>
          <p:nvPr/>
        </p:nvGrpSpPr>
        <p:grpSpPr>
          <a:xfrm>
            <a:off x="4954572" y="684120"/>
            <a:ext cx="1564378" cy="476089"/>
            <a:chOff x="4988822" y="4855728"/>
            <a:chExt cx="1564378" cy="47608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1610901-4AD5-469C-AD73-DB1654B4532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4885634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58DC062-EE16-4B5B-B827-918737097B3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488563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B7FA28-E2B5-44AD-A419-97DDF058A59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4885631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4F7756E-9C2D-487A-96BF-79E5274096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4968498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8FB95F8-63BB-43BF-A533-8A4A4982D1B1}"/>
              </a:ext>
            </a:extLst>
          </p:cNvPr>
          <p:cNvGrpSpPr/>
          <p:nvPr/>
        </p:nvGrpSpPr>
        <p:grpSpPr>
          <a:xfrm flipH="1">
            <a:off x="4954572" y="1350055"/>
            <a:ext cx="1564378" cy="476089"/>
            <a:chOff x="4988822" y="5617866"/>
            <a:chExt cx="1564378" cy="476089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4CF54BF-F841-4624-9CED-10218D562AD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564777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5D74F0-A4CD-491E-8DF9-4EE6C7E7C21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5647770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1FAE3EE-D0AE-4E82-B98D-C82893A5DAC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5647769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ECD26FB-EE69-435A-89D7-881EB0C0061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5730636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39</Words>
  <Application>Microsoft Office PowerPoint</Application>
  <PresentationFormat>宽屏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Microsoft JhengHei Light</vt:lpstr>
      <vt:lpstr>微软雅黑</vt:lpstr>
      <vt:lpstr>等线</vt:lpstr>
      <vt:lpstr>等线 Light</vt:lpstr>
      <vt:lpstr>Arial</vt:lpstr>
      <vt:lpstr>Arial Black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94</cp:revision>
  <dcterms:created xsi:type="dcterms:W3CDTF">2018-08-02T02:20:03Z</dcterms:created>
  <dcterms:modified xsi:type="dcterms:W3CDTF">2018-10-18T05:53:04Z</dcterms:modified>
</cp:coreProperties>
</file>