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88" d="100"/>
          <a:sy n="88" d="100"/>
        </p:scale>
        <p:origin x="82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2090A6-946A-428D-8BD5-BC192E29B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59" y="579440"/>
            <a:ext cx="5593011" cy="4194758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720067" y="2249818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720067" y="2952220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720067" y="2733737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720067" y="2511446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614067" y="437937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46" y="2082459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46" y="1521769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46" y="3170382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46" y="2626420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1" y="4774198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1" y="4457893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1" y="5406811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1" y="5090505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239596" y="1759894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3239596" y="2320584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239596" y="2740743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239596" y="2972507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855980" y="2605373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8749848" y="2287935"/>
            <a:ext cx="476250" cy="3122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16" y="1954912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40" y="4445252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925147" y="219999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925147" y="245254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925147" y="2676819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925147" y="289607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793244" y="257714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1746BB-3CFE-4AF4-8572-EA27F786FA40}"/>
              </a:ext>
            </a:extLst>
          </p:cNvPr>
          <p:cNvSpPr txBox="1"/>
          <p:nvPr/>
        </p:nvSpPr>
        <p:spPr>
          <a:xfrm>
            <a:off x="8056005" y="4379372"/>
            <a:ext cx="4663386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BMI088 module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D790CE-1DD4-4966-97D7-552B6AAB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6138" y="1065109"/>
            <a:ext cx="5815944" cy="4361958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E2007571-949A-47B2-B41C-A36DF435CC73}"/>
              </a:ext>
            </a:extLst>
          </p:cNvPr>
          <p:cNvSpPr txBox="1"/>
          <p:nvPr/>
        </p:nvSpPr>
        <p:spPr>
          <a:xfrm>
            <a:off x="6694430" y="73965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x 18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944EE6-52C7-45F4-9C74-8772C6086AC9}"/>
              </a:ext>
            </a:extLst>
          </p:cNvPr>
          <p:cNvSpPr txBox="1"/>
          <p:nvPr/>
        </p:nvSpPr>
        <p:spPr>
          <a:xfrm>
            <a:off x="7841247" y="1387618"/>
            <a:ext cx="139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95EEFEF-45F2-4F9E-B99A-021E5DCF47CC}"/>
              </a:ext>
            </a:extLst>
          </p:cNvPr>
          <p:cNvCxnSpPr>
            <a:cxnSpLocks/>
          </p:cNvCxnSpPr>
          <p:nvPr/>
        </p:nvCxnSpPr>
        <p:spPr>
          <a:xfrm flipH="1">
            <a:off x="4988822" y="4420973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3B97289-1A30-490B-B6E5-87BCBC0D9F04}"/>
              </a:ext>
            </a:extLst>
          </p:cNvPr>
          <p:cNvSpPr>
            <a:spLocks noChangeAspect="1"/>
          </p:cNvSpPr>
          <p:nvPr/>
        </p:nvSpPr>
        <p:spPr>
          <a:xfrm rot="16200000">
            <a:off x="4958919" y="4885634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A92B3E-DD2E-4AF5-B928-649597E429D0}"/>
              </a:ext>
            </a:extLst>
          </p:cNvPr>
          <p:cNvSpPr>
            <a:spLocks noChangeAspect="1"/>
          </p:cNvSpPr>
          <p:nvPr/>
        </p:nvSpPr>
        <p:spPr>
          <a:xfrm rot="16200000">
            <a:off x="5532968" y="4885632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AAAD1C4-A7B3-4B78-8B30-D6D769728083}"/>
              </a:ext>
            </a:extLst>
          </p:cNvPr>
          <p:cNvSpPr>
            <a:spLocks noChangeAspect="1"/>
          </p:cNvSpPr>
          <p:nvPr/>
        </p:nvSpPr>
        <p:spPr>
          <a:xfrm rot="16200000">
            <a:off x="5906126" y="4968498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40BB094-6253-4E83-90EF-00A7BCC13B4D}"/>
              </a:ext>
            </a:extLst>
          </p:cNvPr>
          <p:cNvCxnSpPr>
            <a:cxnSpLocks/>
          </p:cNvCxnSpPr>
          <p:nvPr/>
        </p:nvCxnSpPr>
        <p:spPr>
          <a:xfrm>
            <a:off x="4951160" y="1826147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4BAAFA7-945D-40DA-B8A0-55A1A1020DBB}"/>
              </a:ext>
            </a:extLst>
          </p:cNvPr>
          <p:cNvCxnSpPr>
            <a:cxnSpLocks/>
          </p:cNvCxnSpPr>
          <p:nvPr/>
        </p:nvCxnSpPr>
        <p:spPr>
          <a:xfrm flipH="1">
            <a:off x="5977581" y="1826147"/>
            <a:ext cx="533733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32A99D7-7CC5-41A2-8161-3D0AD092F6E9}"/>
              </a:ext>
            </a:extLst>
          </p:cNvPr>
          <p:cNvCxnSpPr>
            <a:cxnSpLocks/>
          </p:cNvCxnSpPr>
          <p:nvPr/>
        </p:nvCxnSpPr>
        <p:spPr>
          <a:xfrm>
            <a:off x="6007997" y="4420973"/>
            <a:ext cx="515530" cy="43475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6F945135-F2D3-4630-86DB-47601EC830F7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6107017" y="5551569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D9D27B3-40B3-4129-BEC3-34568257D496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532968" y="5551567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388490F-66A3-4189-B075-6CDAB744C6FE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349348" y="5634433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1610901-4AD5-469C-AD73-DB1654B45325}"/>
              </a:ext>
            </a:extLst>
          </p:cNvPr>
          <p:cNvSpPr>
            <a:spLocks noChangeAspect="1"/>
          </p:cNvSpPr>
          <p:nvPr/>
        </p:nvSpPr>
        <p:spPr>
          <a:xfrm rot="16200000">
            <a:off x="4924669" y="714026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58DC062-EE16-4B5B-B827-918737097B36}"/>
              </a:ext>
            </a:extLst>
          </p:cNvPr>
          <p:cNvSpPr>
            <a:spLocks noChangeAspect="1"/>
          </p:cNvSpPr>
          <p:nvPr/>
        </p:nvSpPr>
        <p:spPr>
          <a:xfrm rot="16200000">
            <a:off x="5498718" y="714024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4F7756E-9C2D-487A-96BF-79E5274096F4}"/>
              </a:ext>
            </a:extLst>
          </p:cNvPr>
          <p:cNvSpPr>
            <a:spLocks noChangeAspect="1"/>
          </p:cNvSpPr>
          <p:nvPr/>
        </p:nvSpPr>
        <p:spPr>
          <a:xfrm rot="16200000">
            <a:off x="5871876" y="796890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4CF54BF-F841-4624-9CED-10218D562ADC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6072767" y="1379961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5D74F0-A4CD-491E-8DF9-4EE6C7E7C211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498718" y="1379959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ECD26FB-EE69-435A-89D7-881EB0C00613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315098" y="1462825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1FAE3EE-D0AE-4E82-B98D-C82893A5DAC8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4924669" y="1379958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E99795-EC6D-4391-BB35-63E0E45433F8}"/>
              </a:ext>
            </a:extLst>
          </p:cNvPr>
          <p:cNvSpPr>
            <a:spLocks noChangeAspect="1"/>
          </p:cNvSpPr>
          <p:nvPr/>
        </p:nvSpPr>
        <p:spPr>
          <a:xfrm rot="16200000">
            <a:off x="6107017" y="4885631"/>
            <a:ext cx="476086" cy="4162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632C50F-B1D5-42D0-8DD4-1F13127627CE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4958919" y="5551566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6B7FA28-E2B5-44AD-A419-97DDF058A599}"/>
              </a:ext>
            </a:extLst>
          </p:cNvPr>
          <p:cNvSpPr>
            <a:spLocks noChangeAspect="1"/>
          </p:cNvSpPr>
          <p:nvPr/>
        </p:nvSpPr>
        <p:spPr>
          <a:xfrm rot="16200000">
            <a:off x="6072767" y="714023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435677-B1EF-4AE3-A080-69492A6C834B}"/>
              </a:ext>
            </a:extLst>
          </p:cNvPr>
          <p:cNvSpPr txBox="1"/>
          <p:nvPr/>
        </p:nvSpPr>
        <p:spPr>
          <a:xfrm>
            <a:off x="6694387" y="13644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x 19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1194EA-5EC3-4CFB-9B5A-A9ABE468D258}"/>
              </a:ext>
            </a:extLst>
          </p:cNvPr>
          <p:cNvSpPr txBox="1"/>
          <p:nvPr/>
        </p:nvSpPr>
        <p:spPr>
          <a:xfrm>
            <a:off x="7833470" y="735459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Optional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0391D1-9A6D-4BA1-9728-8FFE7E53D919}"/>
              </a:ext>
            </a:extLst>
          </p:cNvPr>
          <p:cNvSpPr txBox="1"/>
          <p:nvPr/>
        </p:nvSpPr>
        <p:spPr>
          <a:xfrm>
            <a:off x="6725182" y="490475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x 69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1EE6E5-869C-41B2-8F0F-D7FCB2B7FDCF}"/>
              </a:ext>
            </a:extLst>
          </p:cNvPr>
          <p:cNvSpPr txBox="1"/>
          <p:nvPr/>
        </p:nvSpPr>
        <p:spPr>
          <a:xfrm>
            <a:off x="7920736" y="4904756"/>
            <a:ext cx="139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D2074F-DAF7-444D-857B-BA64E989239F}"/>
              </a:ext>
            </a:extLst>
          </p:cNvPr>
          <p:cNvSpPr txBox="1"/>
          <p:nvPr/>
        </p:nvSpPr>
        <p:spPr>
          <a:xfrm>
            <a:off x="6725139" y="5529581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x 68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D503F8-45D0-4502-8960-3FCC61EDFD46}"/>
              </a:ext>
            </a:extLst>
          </p:cNvPr>
          <p:cNvSpPr txBox="1"/>
          <p:nvPr/>
        </p:nvSpPr>
        <p:spPr>
          <a:xfrm>
            <a:off x="7890420" y="5531383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Optional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51</Words>
  <Application>Microsoft Office PowerPoint</Application>
  <PresentationFormat>宽屏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Microsoft JhengHei Light</vt:lpstr>
      <vt:lpstr>微软雅黑</vt:lpstr>
      <vt:lpstr>等线</vt:lpstr>
      <vt:lpstr>等线 Light</vt:lpstr>
      <vt:lpstr>Arial</vt:lpstr>
      <vt:lpstr>Arial Black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98</cp:revision>
  <dcterms:created xsi:type="dcterms:W3CDTF">2018-08-02T02:20:03Z</dcterms:created>
  <dcterms:modified xsi:type="dcterms:W3CDTF">2018-10-23T01:42:13Z</dcterms:modified>
</cp:coreProperties>
</file>