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13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1D3E920-D89C-4D16-BCDB-00A43F4EA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08" y="-481791"/>
            <a:ext cx="6139683" cy="46047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24C4B6-F1AB-4297-AED4-F76AA51CF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79" y="3745762"/>
            <a:ext cx="472059" cy="4720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7" y="32945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24" y="3735589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0176D-A5F5-4306-A4FC-F8A53BFED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98" y="3282055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4FC4BC-CD1C-46DC-9099-E7D46F539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82" y="3754114"/>
            <a:ext cx="472059" cy="4720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1E5315C-9E58-4CD1-A5D0-FC21BECB8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22" y="3294551"/>
            <a:ext cx="472059" cy="472059"/>
          </a:xfrm>
          <a:prstGeom prst="rect">
            <a:avLst/>
          </a:prstGeom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C61F1527-51C3-4F83-9CC7-B66D4405C01C}"/>
              </a:ext>
            </a:extLst>
          </p:cNvPr>
          <p:cNvSpPr>
            <a:spLocks noChangeAspect="1"/>
          </p:cNvSpPr>
          <p:nvPr/>
        </p:nvSpPr>
        <p:spPr>
          <a:xfrm>
            <a:off x="3281802" y="21911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C1882BF-33D4-4B25-A3B9-A75D771161DA}"/>
              </a:ext>
            </a:extLst>
          </p:cNvPr>
          <p:cNvCxnSpPr>
            <a:cxnSpLocks/>
            <a:stCxn id="49" idx="4"/>
            <a:endCxn id="16" idx="0"/>
          </p:cNvCxnSpPr>
          <p:nvPr/>
        </p:nvCxnSpPr>
        <p:spPr>
          <a:xfrm>
            <a:off x="3333364" y="2294261"/>
            <a:ext cx="4763" cy="100029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EFED421C-C17C-46F1-86C7-8B1ED9BB48E0}"/>
              </a:ext>
            </a:extLst>
          </p:cNvPr>
          <p:cNvSpPr>
            <a:spLocks noChangeAspect="1"/>
          </p:cNvSpPr>
          <p:nvPr/>
        </p:nvSpPr>
        <p:spPr>
          <a:xfrm>
            <a:off x="3609845" y="21911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AD0C9EE-1CE6-4705-B4B4-F4C859AA0231}"/>
              </a:ext>
            </a:extLst>
          </p:cNvPr>
          <p:cNvCxnSpPr>
            <a:cxnSpLocks/>
            <a:stCxn id="52" idx="4"/>
            <a:endCxn id="20" idx="0"/>
          </p:cNvCxnSpPr>
          <p:nvPr/>
        </p:nvCxnSpPr>
        <p:spPr>
          <a:xfrm>
            <a:off x="3661407" y="229426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582BB22-BB63-4AD2-8FD3-7D2B7E280AE4}"/>
              </a:ext>
            </a:extLst>
          </p:cNvPr>
          <p:cNvSpPr>
            <a:spLocks noChangeAspect="1"/>
          </p:cNvSpPr>
          <p:nvPr/>
        </p:nvSpPr>
        <p:spPr>
          <a:xfrm>
            <a:off x="3937888" y="2188041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572B47D-7AA3-436F-8C01-BCB23CEDFF3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989450" y="2303862"/>
            <a:ext cx="11078" cy="978193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F398365-7B16-43A7-B9D4-03E2980A1469}"/>
              </a:ext>
            </a:extLst>
          </p:cNvPr>
          <p:cNvSpPr>
            <a:spLocks noChangeAspect="1"/>
          </p:cNvSpPr>
          <p:nvPr/>
        </p:nvSpPr>
        <p:spPr>
          <a:xfrm>
            <a:off x="4568502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0ABD560-D29D-4168-A8D2-8D755B9FA3A8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4620064" y="229119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C0D9EDB5-C460-4643-8815-2DC6BE9B2066}"/>
              </a:ext>
            </a:extLst>
          </p:cNvPr>
          <p:cNvSpPr>
            <a:spLocks noChangeAspect="1"/>
          </p:cNvSpPr>
          <p:nvPr/>
        </p:nvSpPr>
        <p:spPr>
          <a:xfrm>
            <a:off x="4906486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8C9D232-43B3-4F01-9215-DB66FC237916}"/>
              </a:ext>
            </a:extLst>
          </p:cNvPr>
          <p:cNvCxnSpPr>
            <a:cxnSpLocks/>
            <a:stCxn id="71" idx="4"/>
            <a:endCxn id="31" idx="0"/>
          </p:cNvCxnSpPr>
          <p:nvPr/>
        </p:nvCxnSpPr>
        <p:spPr>
          <a:xfrm>
            <a:off x="4958048" y="2291191"/>
            <a:ext cx="21504" cy="100336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F3FEBA8A-664C-4FCB-8952-3DF6AFB4F54B}"/>
              </a:ext>
            </a:extLst>
          </p:cNvPr>
          <p:cNvSpPr>
            <a:spLocks noChangeAspect="1"/>
          </p:cNvSpPr>
          <p:nvPr/>
        </p:nvSpPr>
        <p:spPr>
          <a:xfrm>
            <a:off x="5239600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CDEA9F8-A82B-49FA-8FD8-506AAF72E01E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5291162" y="229119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1334652" y="1372241"/>
            <a:ext cx="766291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1334652" y="2199677"/>
            <a:ext cx="766291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1010229" y="1926972"/>
            <a:ext cx="1092193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1014590" y="1641713"/>
            <a:ext cx="1092193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1016691" y="1091490"/>
            <a:ext cx="317961" cy="28075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1016692" y="2199677"/>
            <a:ext cx="314567" cy="27687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7220637" y="1135930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46" y="6024816"/>
            <a:ext cx="308854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4461701"/>
            <a:ext cx="308854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4774324"/>
            <a:ext cx="308854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086947"/>
            <a:ext cx="308854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399570"/>
            <a:ext cx="308854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712193"/>
            <a:ext cx="308854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3436044" y="4379721"/>
            <a:ext cx="624135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1: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2: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3: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4: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5: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6: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544772" y="85643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53075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214451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2163369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847063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5B045D-C6DD-411C-9AEE-280CEF03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170" y="1179013"/>
            <a:ext cx="5251315" cy="393848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17897" y="2121543"/>
            <a:ext cx="1011974" cy="4162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17897" y="3837762"/>
            <a:ext cx="1011974" cy="4749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4429871" y="1909662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4429871" y="245745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4429871" y="300523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4429871" y="355302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2D3BAF-EA16-49F8-A6D5-6DABF7C6E168}"/>
              </a:ext>
            </a:extLst>
          </p:cNvPr>
          <p:cNvSpPr/>
          <p:nvPr/>
        </p:nvSpPr>
        <p:spPr>
          <a:xfrm>
            <a:off x="4429871" y="4100816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63D4BA-88FE-4A76-9AD7-0D4299BFF731}"/>
              </a:ext>
            </a:extLst>
          </p:cNvPr>
          <p:cNvSpPr txBox="1"/>
          <p:nvPr/>
        </p:nvSpPr>
        <p:spPr>
          <a:xfrm>
            <a:off x="4913861" y="1762909"/>
            <a:ext cx="6765250" cy="277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/>
              <a:t>GND: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SDA: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data, act as UART_RX when burning firmware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SCL: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clock, act as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UART_TX when burning firmware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VCC: </a:t>
            </a:r>
            <a:r>
              <a:rPr lang="en-US" altLang="zh-CN"/>
              <a:t>when you burn the firmware, VCC should be 3.3V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BOOT: need to be pulled High, when use UART mode to burn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firmware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1A6430-41EF-4408-86DF-5AF5714F2110}"/>
              </a:ext>
            </a:extLst>
          </p:cNvPr>
          <p:cNvSpPr txBox="1"/>
          <p:nvPr/>
        </p:nvSpPr>
        <p:spPr>
          <a:xfrm>
            <a:off x="3252803" y="5543081"/>
            <a:ext cx="200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Interrupt Hole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C99B643-DB4A-4CDC-A0D5-F6FEF5BA8117}"/>
              </a:ext>
            </a:extLst>
          </p:cNvPr>
          <p:cNvCxnSpPr>
            <a:cxnSpLocks/>
          </p:cNvCxnSpPr>
          <p:nvPr/>
        </p:nvCxnSpPr>
        <p:spPr>
          <a:xfrm>
            <a:off x="3417897" y="5165780"/>
            <a:ext cx="0" cy="47302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7385FEA-52AA-4E1B-A633-C8F49FD2B076}"/>
              </a:ext>
            </a:extLst>
          </p:cNvPr>
          <p:cNvSpPr>
            <a:spLocks noChangeAspect="1"/>
          </p:cNvSpPr>
          <p:nvPr/>
        </p:nvSpPr>
        <p:spPr>
          <a:xfrm>
            <a:off x="3366335" y="511421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176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48</cp:revision>
  <dcterms:created xsi:type="dcterms:W3CDTF">2018-08-02T02:20:03Z</dcterms:created>
  <dcterms:modified xsi:type="dcterms:W3CDTF">2018-09-03T07:50:23Z</dcterms:modified>
</cp:coreProperties>
</file>