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75" d="100"/>
          <a:sy n="75" d="100"/>
        </p:scale>
        <p:origin x="149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806CFA9A-EDCC-4DCC-A973-6C4375146DAD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/>
      <dgm:spPr/>
      <dgm:t>
        <a:bodyPr/>
        <a:lstStyle/>
        <a:p>
          <a:endParaRPr lang="en-US"/>
        </a:p>
      </dgm:t>
    </dgm:pt>
    <dgm:pt modelId="{06B5F377-321D-49A3-9143-2495DBF75FC7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/>
      <dgm:spPr/>
      <dgm:t>
        <a:bodyPr/>
        <a:lstStyle/>
        <a:p>
          <a:endParaRPr lang="en-US"/>
        </a:p>
      </dgm:t>
    </dgm:pt>
    <dgm:pt modelId="{8A85947C-E1DD-4C89-9CA4-833BC8AA0F56}" type="pres">
      <dgm:prSet presAssocID="{241DE660-E458-4BEE-B12D-CA1779131866}" presName="vert0" presStyleCnt="0">
        <dgm:presLayoutVars>
          <dgm:dir/>
          <dgm:animOne val="branch"/>
          <dgm:animLvl val="lvl"/>
        </dgm:presLayoutVars>
      </dgm:prSet>
      <dgm:spPr/>
    </dgm:pt>
    <dgm:pt modelId="{44759256-4F19-4FD5-B372-BBC93B011ED1}" type="pres">
      <dgm:prSet presAssocID="{806CFA9A-EDCC-4DCC-A973-6C4375146DAD}" presName="thickLine" presStyleLbl="alignNode1" presStyleIdx="0" presStyleCnt="2"/>
      <dgm:spPr/>
    </dgm:pt>
    <dgm:pt modelId="{36A7A24B-D401-428C-A2B0-7333DDE51371}" type="pres">
      <dgm:prSet presAssocID="{806CFA9A-EDCC-4DCC-A973-6C4375146DAD}" presName="horz1" presStyleCnt="0"/>
      <dgm:spPr/>
    </dgm:pt>
    <dgm:pt modelId="{F0F4AF35-1A9F-4E09-90E3-5AD8E2F587FE}" type="pres">
      <dgm:prSet presAssocID="{806CFA9A-EDCC-4DCC-A973-6C4375146DAD}" presName="tx1" presStyleLbl="revTx" presStyleIdx="0" presStyleCnt="2"/>
      <dgm:spPr/>
    </dgm:pt>
    <dgm:pt modelId="{2E9161C1-712B-4875-9551-499F027D170B}" type="pres">
      <dgm:prSet presAssocID="{806CFA9A-EDCC-4DCC-A973-6C4375146DAD}" presName="vert1" presStyleCnt="0"/>
      <dgm:spPr/>
    </dgm:pt>
    <dgm:pt modelId="{1AFBB4F5-705A-4AC0-AABA-7B1EE58D027F}" type="pres">
      <dgm:prSet presAssocID="{06B5F377-321D-49A3-9143-2495DBF75FC7}" presName="thickLine" presStyleLbl="alignNode1" presStyleIdx="1" presStyleCnt="2"/>
      <dgm:spPr/>
    </dgm:pt>
    <dgm:pt modelId="{2C556E3C-272F-4488-A167-B18D47EF0314}" type="pres">
      <dgm:prSet presAssocID="{06B5F377-321D-49A3-9143-2495DBF75FC7}" presName="horz1" presStyleCnt="0"/>
      <dgm:spPr/>
    </dgm:pt>
    <dgm:pt modelId="{91C5C15C-2039-4C15-B33C-0612713D0753}" type="pres">
      <dgm:prSet presAssocID="{06B5F377-321D-49A3-9143-2495DBF75FC7}" presName="tx1" presStyleLbl="revTx" presStyleIdx="1" presStyleCnt="2"/>
      <dgm:spPr/>
    </dgm:pt>
    <dgm:pt modelId="{B08D766A-9594-4F23-AF52-507D6225776D}" type="pres">
      <dgm:prSet presAssocID="{06B5F377-321D-49A3-9143-2495DBF75FC7}" presName="vert1" presStyleCnt="0"/>
      <dgm:spPr/>
    </dgm:pt>
  </dgm:ptLst>
  <dgm:cxnLst>
    <dgm:cxn modelId="{4F3AEC00-0B85-41F7-912B-8539D869C289}" type="presOf" srcId="{241DE660-E458-4BEE-B12D-CA1779131866}" destId="{8A85947C-E1DD-4C89-9CA4-833BC8AA0F56}" srcOrd="0" destOrd="0" presId="urn:microsoft.com/office/officeart/2008/layout/LinedList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9BACE4B2-F8BE-46A5-8A12-CD2D00B69295}" type="presOf" srcId="{806CFA9A-EDCC-4DCC-A973-6C4375146DAD}" destId="{F0F4AF35-1A9F-4E09-90E3-5AD8E2F587FE}" srcOrd="0" destOrd="0" presId="urn:microsoft.com/office/officeart/2008/layout/LinedList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E374C4FD-4AFC-4305-A20A-F97689210958}" type="presOf" srcId="{06B5F377-321D-49A3-9143-2495DBF75FC7}" destId="{91C5C15C-2039-4C15-B33C-0612713D0753}" srcOrd="0" destOrd="0" presId="urn:microsoft.com/office/officeart/2008/layout/LinedList"/>
    <dgm:cxn modelId="{B7253376-549E-4B86-86BD-D508874FF109}" type="presParOf" srcId="{8A85947C-E1DD-4C89-9CA4-833BC8AA0F56}" destId="{44759256-4F19-4FD5-B372-BBC93B011ED1}" srcOrd="0" destOrd="0" presId="urn:microsoft.com/office/officeart/2008/layout/LinedList"/>
    <dgm:cxn modelId="{DBB513CE-776F-4E09-AD98-B8F500315363}" type="presParOf" srcId="{8A85947C-E1DD-4C89-9CA4-833BC8AA0F56}" destId="{36A7A24B-D401-428C-A2B0-7333DDE51371}" srcOrd="1" destOrd="0" presId="urn:microsoft.com/office/officeart/2008/layout/LinedList"/>
    <dgm:cxn modelId="{D7DF2008-FC05-49A1-881D-00C9141FCF33}" type="presParOf" srcId="{36A7A24B-D401-428C-A2B0-7333DDE51371}" destId="{F0F4AF35-1A9F-4E09-90E3-5AD8E2F587FE}" srcOrd="0" destOrd="0" presId="urn:microsoft.com/office/officeart/2008/layout/LinedList"/>
    <dgm:cxn modelId="{DBB73487-8628-4BB3-8AA5-498487AD3B58}" type="presParOf" srcId="{36A7A24B-D401-428C-A2B0-7333DDE51371}" destId="{2E9161C1-712B-4875-9551-499F027D170B}" srcOrd="1" destOrd="0" presId="urn:microsoft.com/office/officeart/2008/layout/LinedList"/>
    <dgm:cxn modelId="{E66BA6C3-A232-4FA7-8D0F-472D35111392}" type="presParOf" srcId="{8A85947C-E1DD-4C89-9CA4-833BC8AA0F56}" destId="{1AFBB4F5-705A-4AC0-AABA-7B1EE58D027F}" srcOrd="2" destOrd="0" presId="urn:microsoft.com/office/officeart/2008/layout/LinedList"/>
    <dgm:cxn modelId="{C0D0D8F7-02B9-4095-AD15-E72BAAA4C0E9}" type="presParOf" srcId="{8A85947C-E1DD-4C89-9CA4-833BC8AA0F56}" destId="{2C556E3C-272F-4488-A167-B18D47EF0314}" srcOrd="3" destOrd="0" presId="urn:microsoft.com/office/officeart/2008/layout/LinedList"/>
    <dgm:cxn modelId="{1080F752-9F21-472C-B52C-A91523FD9AA1}" type="presParOf" srcId="{2C556E3C-272F-4488-A167-B18D47EF0314}" destId="{91C5C15C-2039-4C15-B33C-0612713D0753}" srcOrd="0" destOrd="0" presId="urn:microsoft.com/office/officeart/2008/layout/LinedList"/>
    <dgm:cxn modelId="{638ACDC7-18EB-4D9C-99D7-12FB2CC78870}" type="presParOf" srcId="{2C556E3C-272F-4488-A167-B18D47EF0314}" destId="{B08D766A-9594-4F23-AF52-507D6225776D}" srcOrd="1" destOrd="0" presId="urn:microsoft.com/office/officeart/2008/layout/Lin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X="-100000" custLinFactNeighborX="-118704" custLinFactNeighborY="75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NeighborX="55152" custLinFactNeighborY="-83482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9256-4F19-4FD5-B372-BBC93B011ED1}">
      <dsp:nvSpPr>
        <dsp:cNvPr id="0" name=""/>
        <dsp:cNvSpPr/>
      </dsp:nvSpPr>
      <dsp:spPr>
        <a:xfrm>
          <a:off x="0" y="0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4AF35-1A9F-4E09-90E3-5AD8E2F587FE}">
      <dsp:nvSpPr>
        <dsp:cNvPr id="0" name=""/>
        <dsp:cNvSpPr/>
      </dsp:nvSpPr>
      <dsp:spPr>
        <a:xfrm>
          <a:off x="0" y="0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sp:txBody>
      <dsp:txXfrm>
        <a:off x="0" y="0"/>
        <a:ext cx="2605635" cy="461664"/>
      </dsp:txXfrm>
    </dsp:sp>
    <dsp:sp modelId="{1AFBB4F5-705A-4AC0-AABA-7B1EE58D027F}">
      <dsp:nvSpPr>
        <dsp:cNvPr id="0" name=""/>
        <dsp:cNvSpPr/>
      </dsp:nvSpPr>
      <dsp:spPr>
        <a:xfrm>
          <a:off x="0" y="461664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C15C-2039-4C15-B33C-0612713D0753}">
      <dsp:nvSpPr>
        <dsp:cNvPr id="0" name=""/>
        <dsp:cNvSpPr/>
      </dsp:nvSpPr>
      <dsp:spPr>
        <a:xfrm>
          <a:off x="0" y="461664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sp:txBody>
      <dsp:txXfrm>
        <a:off x="0" y="461664"/>
        <a:ext cx="2605635" cy="461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581579" y="592351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sp:txBody>
      <dsp:txXfrm rot="-5400000">
        <a:off x="711386" y="651137"/>
        <a:ext cx="387562" cy="445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2123510" y="51594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253317" y="110380"/>
        <a:ext cx="387562" cy="445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8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38A056-D33E-4C9E-AD18-4298E2BD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35" y="273652"/>
            <a:ext cx="6578600" cy="49339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29" y="418472"/>
            <a:ext cx="563232" cy="5632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17" y="418472"/>
            <a:ext cx="563232" cy="563231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DFF627B-4C5F-4127-8074-91D7DF42D022}"/>
              </a:ext>
            </a:extLst>
          </p:cNvPr>
          <p:cNvGrpSpPr/>
          <p:nvPr/>
        </p:nvGrpSpPr>
        <p:grpSpPr>
          <a:xfrm>
            <a:off x="6253594" y="3729910"/>
            <a:ext cx="302315" cy="655691"/>
            <a:chOff x="5466810" y="3451608"/>
            <a:chExt cx="253378" cy="914400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2988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09610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94069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8529" y="3908808"/>
              <a:ext cx="9144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1" y="4716149"/>
            <a:ext cx="568232" cy="568232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46" y="4716149"/>
            <a:ext cx="568232" cy="56823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781" y="4716149"/>
            <a:ext cx="568232" cy="56823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37" y="4716149"/>
            <a:ext cx="568232" cy="5682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2858219" y="930481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4414905" y="930481"/>
            <a:ext cx="62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2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F7F7D1-C84D-46D2-B6AC-081A7A87E617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540362" y="4385601"/>
            <a:ext cx="713232" cy="33054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22233C2-0983-41B6-8349-34A6EFF44829}"/>
              </a:ext>
            </a:extLst>
          </p:cNvPr>
          <p:cNvCxnSpPr/>
          <p:nvPr/>
        </p:nvCxnSpPr>
        <p:spPr>
          <a:xfrm flipV="1">
            <a:off x="6129227" y="4385601"/>
            <a:ext cx="225138" cy="33054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FD1D243-6CAC-489C-9465-44CD34A26D8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6455138" y="4385601"/>
            <a:ext cx="206915" cy="33054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1A31560-3814-4695-A2FD-7B69AB6DB3FF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6555909" y="4385601"/>
            <a:ext cx="666988" cy="33054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04A18177-FBB8-44A6-840A-E9BFCB32658B}"/>
              </a:ext>
            </a:extLst>
          </p:cNvPr>
          <p:cNvSpPr txBox="1"/>
          <p:nvPr/>
        </p:nvSpPr>
        <p:spPr>
          <a:xfrm>
            <a:off x="5068205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3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5036A60-7A67-4633-B090-07ABEBCA082A}"/>
              </a:ext>
            </a:extLst>
          </p:cNvPr>
          <p:cNvSpPr txBox="1"/>
          <p:nvPr/>
        </p:nvSpPr>
        <p:spPr>
          <a:xfrm>
            <a:off x="5730796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4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EF90E9-36CB-47CE-8B4F-7475B50F5CD8}"/>
              </a:ext>
            </a:extLst>
          </p:cNvPr>
          <p:cNvGrpSpPr/>
          <p:nvPr/>
        </p:nvGrpSpPr>
        <p:grpSpPr>
          <a:xfrm>
            <a:off x="3907339" y="985396"/>
            <a:ext cx="318210" cy="563231"/>
            <a:chOff x="3907339" y="676902"/>
            <a:chExt cx="318210" cy="871725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FA7ED2-731A-4A9F-BFF0-E9A487A90078}"/>
                </a:ext>
              </a:extLst>
            </p:cNvPr>
            <p:cNvCxnSpPr/>
            <p:nvPr/>
          </p:nvCxnSpPr>
          <p:spPr>
            <a:xfrm flipV="1">
              <a:off x="3907339" y="676902"/>
              <a:ext cx="0" cy="87172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AB2D8C63-B73E-4443-9D5B-7138B47F2D3A}"/>
                </a:ext>
              </a:extLst>
            </p:cNvPr>
            <p:cNvCxnSpPr/>
            <p:nvPr/>
          </p:nvCxnSpPr>
          <p:spPr>
            <a:xfrm flipV="1">
              <a:off x="4225549" y="676902"/>
              <a:ext cx="0" cy="87172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504220" y="5427977"/>
            <a:ext cx="548911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a bidirectional input/output pin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for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data transmit.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 a clock input pin, provide time base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5506486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5819109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722565" y="5424506"/>
            <a:ext cx="535870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LOAD2: one port of switch1 to connect to the load wire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LOAD1: the other port of switch1 to connect to the load wire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4" y="5805183"/>
            <a:ext cx="284103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4" y="5488878"/>
            <a:ext cx="284103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4" y="6437796"/>
            <a:ext cx="284103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4" y="6121490"/>
            <a:ext cx="284103" cy="2667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31893CF-35AA-4326-B185-69625D760A90}"/>
              </a:ext>
            </a:extLst>
          </p:cNvPr>
          <p:cNvSpPr txBox="1"/>
          <p:nvPr/>
        </p:nvSpPr>
        <p:spPr>
          <a:xfrm>
            <a:off x="6366713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5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AD1254E-F2A2-43C4-AE1D-215CCB4BA9D9}"/>
              </a:ext>
            </a:extLst>
          </p:cNvPr>
          <p:cNvSpPr txBox="1"/>
          <p:nvPr/>
        </p:nvSpPr>
        <p:spPr>
          <a:xfrm>
            <a:off x="7052907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6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12A6E0-3693-4618-9F82-900072D793B2}"/>
              </a:ext>
            </a:extLst>
          </p:cNvPr>
          <p:cNvSpPr txBox="1"/>
          <p:nvPr/>
        </p:nvSpPr>
        <p:spPr>
          <a:xfrm>
            <a:off x="7674377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7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F755589-855E-452E-A331-FA95AD742DB0}"/>
              </a:ext>
            </a:extLst>
          </p:cNvPr>
          <p:cNvSpPr txBox="1"/>
          <p:nvPr/>
        </p:nvSpPr>
        <p:spPr>
          <a:xfrm>
            <a:off x="8359521" y="930481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 8</a:t>
            </a:r>
          </a:p>
        </p:txBody>
      </p:sp>
    </p:spTree>
    <p:extLst>
      <p:ext uri="{BB962C8B-B14F-4D97-AF65-F5344CB8AC3E}">
        <p14:creationId xmlns:p14="http://schemas.microsoft.com/office/powerpoint/2010/main" val="26736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43B754-4255-4AFE-BFAA-5CABDB800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54" y="-551078"/>
            <a:ext cx="6578600" cy="4933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>
            <a:spLocks noChangeAspect="1"/>
          </p:cNvSpPr>
          <p:nvPr/>
        </p:nvSpPr>
        <p:spPr>
          <a:xfrm rot="5400000">
            <a:off x="8345407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>
            <a:spLocks noChangeAspect="1"/>
          </p:cNvSpPr>
          <p:nvPr/>
        </p:nvSpPr>
        <p:spPr>
          <a:xfrm rot="5400000">
            <a:off x="7906463" y="3784731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>
            <a:spLocks noChangeAspect="1"/>
          </p:cNvSpPr>
          <p:nvPr/>
        </p:nvSpPr>
        <p:spPr>
          <a:xfrm rot="5400000">
            <a:off x="7458422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>
            <a:spLocks noChangeAspect="1"/>
          </p:cNvSpPr>
          <p:nvPr/>
        </p:nvSpPr>
        <p:spPr>
          <a:xfrm rot="5400000">
            <a:off x="7010476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76C632B-BCB8-4D0B-A1CB-D63BAFE24035}"/>
              </a:ext>
            </a:extLst>
          </p:cNvPr>
          <p:cNvCxnSpPr>
            <a:cxnSpLocks/>
          </p:cNvCxnSpPr>
          <p:nvPr/>
        </p:nvCxnSpPr>
        <p:spPr>
          <a:xfrm flipH="1">
            <a:off x="7025110" y="3426597"/>
            <a:ext cx="642515" cy="334938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95A19C2-8616-4621-9EF0-10A1969A35F7}"/>
              </a:ext>
            </a:extLst>
          </p:cNvPr>
          <p:cNvCxnSpPr>
            <a:cxnSpLocks/>
          </p:cNvCxnSpPr>
          <p:nvPr/>
        </p:nvCxnSpPr>
        <p:spPr>
          <a:xfrm>
            <a:off x="8059234" y="3426597"/>
            <a:ext cx="570137" cy="333532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9CD3F00-6029-4871-8D71-A89473509B5D}"/>
              </a:ext>
            </a:extLst>
          </p:cNvPr>
          <p:cNvSpPr/>
          <p:nvPr/>
        </p:nvSpPr>
        <p:spPr>
          <a:xfrm rot="10800000">
            <a:off x="6120069" y="3977944"/>
            <a:ext cx="662959" cy="29013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85273CAD-EC16-4B96-917D-938501A74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664589"/>
              </p:ext>
            </p:extLst>
          </p:nvPr>
        </p:nvGraphicFramePr>
        <p:xfrm>
          <a:off x="3296065" y="3761535"/>
          <a:ext cx="260563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DFFB1AD-BA9F-4F1A-BDB1-D8EDE08FB805}"/>
              </a:ext>
            </a:extLst>
          </p:cNvPr>
          <p:cNvSpPr>
            <a:spLocks noChangeAspect="1"/>
          </p:cNvSpPr>
          <p:nvPr/>
        </p:nvSpPr>
        <p:spPr>
          <a:xfrm rot="5400000">
            <a:off x="8345406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F3920-FA49-41CE-90AD-F0372AC3EF43}"/>
              </a:ext>
            </a:extLst>
          </p:cNvPr>
          <p:cNvSpPr>
            <a:spLocks noChangeAspect="1"/>
          </p:cNvSpPr>
          <p:nvPr/>
        </p:nvSpPr>
        <p:spPr>
          <a:xfrm rot="5400000">
            <a:off x="7906462" y="4271664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252F9-216A-4A98-BFB9-1307F9468E2B}"/>
              </a:ext>
            </a:extLst>
          </p:cNvPr>
          <p:cNvSpPr>
            <a:spLocks noChangeAspect="1"/>
          </p:cNvSpPr>
          <p:nvPr/>
        </p:nvSpPr>
        <p:spPr>
          <a:xfrm rot="5400000">
            <a:off x="7458421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1D895-EB88-4481-A726-F544299C2E8D}"/>
              </a:ext>
            </a:extLst>
          </p:cNvPr>
          <p:cNvSpPr>
            <a:spLocks noChangeAspect="1"/>
          </p:cNvSpPr>
          <p:nvPr/>
        </p:nvSpPr>
        <p:spPr>
          <a:xfrm rot="5400000">
            <a:off x="7010475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1B4338-E9DD-4DF3-8ADB-A9B7A6E20A73}"/>
              </a:ext>
            </a:extLst>
          </p:cNvPr>
          <p:cNvGrpSpPr>
            <a:grpSpLocks noChangeAspect="1"/>
          </p:cNvGrpSpPr>
          <p:nvPr/>
        </p:nvGrpSpPr>
        <p:grpSpPr>
          <a:xfrm>
            <a:off x="3002479" y="4891009"/>
            <a:ext cx="3379256" cy="1197466"/>
            <a:chOff x="2109928" y="4971209"/>
            <a:chExt cx="2605635" cy="923333"/>
          </a:xfrm>
        </p:grpSpPr>
        <p:graphicFrame>
          <p:nvGraphicFramePr>
            <p:cNvPr id="33" name="图示 32">
              <a:extLst>
                <a:ext uri="{FF2B5EF4-FFF2-40B4-BE49-F238E27FC236}">
                  <a16:creationId xmlns:a16="http://schemas.microsoft.com/office/drawing/2014/main" id="{87E8BCEA-DB02-4179-A184-6317F9EF49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3667879"/>
                </p:ext>
              </p:extLst>
            </p:nvPr>
          </p:nvGraphicFramePr>
          <p:xfrm>
            <a:off x="2109928" y="4971209"/>
            <a:ext cx="2605635" cy="9233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A4F6208-2AEC-4945-89EA-088D11FAA8C5}"/>
                </a:ext>
              </a:extLst>
            </p:cNvPr>
            <p:cNvGrpSpPr/>
            <p:nvPr/>
          </p:nvGrpSpPr>
          <p:grpSpPr>
            <a:xfrm>
              <a:off x="3545304" y="5395525"/>
              <a:ext cx="434145" cy="499017"/>
              <a:chOff x="2171491" y="366788"/>
              <a:chExt cx="434145" cy="499017"/>
            </a:xfrm>
          </p:grpSpPr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1B91D023-0364-4426-8D98-151B16D96F43}"/>
                  </a:ext>
                </a:extLst>
              </p:cNvPr>
              <p:cNvSpPr/>
              <p:nvPr/>
            </p:nvSpPr>
            <p:spPr>
              <a:xfrm rot="5400000">
                <a:off x="2139055" y="399224"/>
                <a:ext cx="499017" cy="43414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六边形 4">
                <a:extLst>
                  <a:ext uri="{FF2B5EF4-FFF2-40B4-BE49-F238E27FC236}">
                    <a16:creationId xmlns:a16="http://schemas.microsoft.com/office/drawing/2014/main" id="{BAFEF0C8-2478-4AA4-9EA5-3494E4922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239143" y="444551"/>
                <a:ext cx="297221" cy="3416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GND</a:t>
                </a: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1C1F6DE-875D-49DB-ABA9-6C3A9354D409}"/>
              </a:ext>
            </a:extLst>
          </p:cNvPr>
          <p:cNvSpPr txBox="1"/>
          <p:nvPr/>
        </p:nvSpPr>
        <p:spPr>
          <a:xfrm>
            <a:off x="2453719" y="5098825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SWD Interface</a:t>
            </a:r>
          </a:p>
        </p:txBody>
      </p:sp>
      <p:graphicFrame>
        <p:nvGraphicFramePr>
          <p:cNvPr id="40" name="图示 39">
            <a:extLst>
              <a:ext uri="{FF2B5EF4-FFF2-40B4-BE49-F238E27FC236}">
                <a16:creationId xmlns:a16="http://schemas.microsoft.com/office/drawing/2014/main" id="{81D03C6C-328C-4D4A-AC18-891AD9D5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167306"/>
              </p:ext>
            </p:extLst>
          </p:nvPr>
        </p:nvGraphicFramePr>
        <p:xfrm>
          <a:off x="5484162" y="4869679"/>
          <a:ext cx="3379256" cy="119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D1DD359E-FFD4-4D19-80F7-50E64C6B4170}"/>
              </a:ext>
            </a:extLst>
          </p:cNvPr>
          <p:cNvGrpSpPr/>
          <p:nvPr/>
        </p:nvGrpSpPr>
        <p:grpSpPr>
          <a:xfrm>
            <a:off x="7345706" y="5419972"/>
            <a:ext cx="563044" cy="647173"/>
            <a:chOff x="2171491" y="366788"/>
            <a:chExt cx="434145" cy="499017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1B8FF318-DD12-4E0F-8300-BD1CDA1CBE5B}"/>
                </a:ext>
              </a:extLst>
            </p:cNvPr>
            <p:cNvSpPr/>
            <p:nvPr/>
          </p:nvSpPr>
          <p:spPr>
            <a:xfrm rot="5400000">
              <a:off x="2139055" y="399224"/>
              <a:ext cx="499017" cy="4341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六边形 4">
              <a:extLst>
                <a:ext uri="{FF2B5EF4-FFF2-40B4-BE49-F238E27FC236}">
                  <a16:creationId xmlns:a16="http://schemas.microsoft.com/office/drawing/2014/main" id="{81FE1789-3AF3-4959-8718-5BDF31AE7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9143" y="444551"/>
              <a:ext cx="297221" cy="341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</a:rPr>
                <a:t>GND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F25E199-F452-4EF9-8484-747581333FA0}"/>
              </a:ext>
            </a:extLst>
          </p:cNvPr>
          <p:cNvSpPr txBox="1"/>
          <p:nvPr/>
        </p:nvSpPr>
        <p:spPr>
          <a:xfrm>
            <a:off x="7942346" y="5513381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I2C Interface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556562-A07B-4E4A-A9FF-DBEA44892926}"/>
              </a:ext>
            </a:extLst>
          </p:cNvPr>
          <p:cNvCxnSpPr>
            <a:cxnSpLocks/>
          </p:cNvCxnSpPr>
          <p:nvPr/>
        </p:nvCxnSpPr>
        <p:spPr>
          <a:xfrm>
            <a:off x="4891000" y="4290764"/>
            <a:ext cx="2946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8C1673C-ED36-4B8E-9CD9-0EE295CF2CBF}"/>
              </a:ext>
            </a:extLst>
          </p:cNvPr>
          <p:cNvCxnSpPr/>
          <p:nvPr/>
        </p:nvCxnSpPr>
        <p:spPr>
          <a:xfrm>
            <a:off x="3793063" y="5676085"/>
            <a:ext cx="23322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103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66</cp:revision>
  <dcterms:created xsi:type="dcterms:W3CDTF">2018-08-02T02:20:03Z</dcterms:created>
  <dcterms:modified xsi:type="dcterms:W3CDTF">2018-11-30T02:00:15Z</dcterms:modified>
</cp:coreProperties>
</file>