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5" autoAdjust="0"/>
  </p:normalViewPr>
  <p:slideViewPr>
    <p:cSldViewPr snapToGrid="0">
      <p:cViewPr>
        <p:scale>
          <a:sx n="115" d="100"/>
          <a:sy n="115" d="100"/>
        </p:scale>
        <p:origin x="166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8164FB-7CD9-42D3-9749-11FD2D9A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7843" y="608158"/>
            <a:ext cx="4540469" cy="3405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C18FC3-A942-4014-BC59-6D4DFE8E48B2}"/>
              </a:ext>
            </a:extLst>
          </p:cNvPr>
          <p:cNvSpPr txBox="1"/>
          <p:nvPr/>
        </p:nvSpPr>
        <p:spPr>
          <a:xfrm>
            <a:off x="1622269" y="15638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9E76FD-1369-4A9B-927E-2C2BD1C9113D}"/>
              </a:ext>
            </a:extLst>
          </p:cNvPr>
          <p:cNvSpPr txBox="1"/>
          <p:nvPr/>
        </p:nvSpPr>
        <p:spPr>
          <a:xfrm>
            <a:off x="1495471" y="21678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Naskh Medium" panose="01010101010101010101" pitchFamily="50" charset="-78"/>
              </a:rPr>
              <a:t>2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Naskh Medium" panose="01010101010101010101" pitchFamily="50" charset="-78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29FC78E-83EB-4BA4-B073-9D20B74E40FB}"/>
              </a:ext>
            </a:extLst>
          </p:cNvPr>
          <p:cNvSpPr txBox="1"/>
          <p:nvPr/>
        </p:nvSpPr>
        <p:spPr>
          <a:xfrm>
            <a:off x="1560714" y="27897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Naskh Medium" panose="01010101010101010101" pitchFamily="50" charset="-78"/>
              </a:rPr>
              <a:t>3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Naskh Medium" panose="01010101010101010101" pitchFamily="50" charset="-78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514D8D3-640D-457A-B90B-5248FDEAD0B6}"/>
              </a:ext>
            </a:extLst>
          </p:cNvPr>
          <p:cNvSpPr txBox="1"/>
          <p:nvPr/>
        </p:nvSpPr>
        <p:spPr>
          <a:xfrm>
            <a:off x="1791992" y="32207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4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671519-B7AD-488A-BFBE-1425FED8D29D}"/>
              </a:ext>
            </a:extLst>
          </p:cNvPr>
          <p:cNvSpPr txBox="1"/>
          <p:nvPr/>
        </p:nvSpPr>
        <p:spPr>
          <a:xfrm>
            <a:off x="2030225" y="32241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5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F7C1330-C8EA-4FA1-9343-7238CCDF71A2}"/>
              </a:ext>
            </a:extLst>
          </p:cNvPr>
          <p:cNvSpPr txBox="1"/>
          <p:nvPr/>
        </p:nvSpPr>
        <p:spPr>
          <a:xfrm>
            <a:off x="2986597" y="31125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8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8189217-378F-4E42-91D0-9887B08741C6}"/>
              </a:ext>
            </a:extLst>
          </p:cNvPr>
          <p:cNvSpPr txBox="1"/>
          <p:nvPr/>
        </p:nvSpPr>
        <p:spPr>
          <a:xfrm>
            <a:off x="3559052" y="31100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9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BCC644-5D33-4DA1-A4CA-A53650A45D34}"/>
              </a:ext>
            </a:extLst>
          </p:cNvPr>
          <p:cNvSpPr txBox="1"/>
          <p:nvPr/>
        </p:nvSpPr>
        <p:spPr>
          <a:xfrm>
            <a:off x="4661802" y="297155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11</a:t>
            </a:r>
            <a:endParaRPr lang="zh-CN" altLang="en-US" sz="105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3551F9-BA9C-47FB-A8A8-8469AB2BFC3B}"/>
              </a:ext>
            </a:extLst>
          </p:cNvPr>
          <p:cNvSpPr txBox="1"/>
          <p:nvPr/>
        </p:nvSpPr>
        <p:spPr>
          <a:xfrm>
            <a:off x="3874170" y="215246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13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B31E48-F36F-4CC7-B45C-618D703F3E92}"/>
              </a:ext>
            </a:extLst>
          </p:cNvPr>
          <p:cNvSpPr txBox="1"/>
          <p:nvPr/>
        </p:nvSpPr>
        <p:spPr>
          <a:xfrm>
            <a:off x="4676536" y="131766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14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6EDB70-9004-4FB6-86BE-229252C0BA5A}"/>
              </a:ext>
            </a:extLst>
          </p:cNvPr>
          <p:cNvSpPr txBox="1"/>
          <p:nvPr/>
        </p:nvSpPr>
        <p:spPr>
          <a:xfrm>
            <a:off x="920583" y="3918971"/>
            <a:ext cx="2379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r>
              <a:rPr lang="en-US" altLang="zh-CN" sz="1200" dirty="0"/>
              <a:t>: J2 , Grove , Digital IO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altLang="zh-CN" sz="1200" dirty="0"/>
              <a:t>: J1 , LCD Interface 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en-US" altLang="zh-CN" sz="1200" dirty="0"/>
              <a:t>: J3 , Grove , PWM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4</a:t>
            </a:r>
            <a:r>
              <a:rPr lang="en-US" altLang="zh-CN" sz="1200" dirty="0"/>
              <a:t>: SW1 , Reset Button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en-US" altLang="zh-CN" sz="1200" dirty="0"/>
              <a:t>: SW2 , Boot Button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6</a:t>
            </a:r>
            <a:r>
              <a:rPr lang="en-US" altLang="zh-CN" sz="1200" dirty="0"/>
              <a:t>: LED1 , 3.3V LED; LED2 , Boot LED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7</a:t>
            </a:r>
            <a:r>
              <a:rPr lang="en-US" altLang="zh-CN" sz="1200" dirty="0"/>
              <a:t>: J5 , USB Type 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r>
              <a:rPr lang="en-US" altLang="zh-CN" sz="1200" dirty="0"/>
              <a:t>: J7 , Grove , I2C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9</a:t>
            </a:r>
            <a:r>
              <a:rPr lang="en-US" altLang="zh-CN" sz="1200" dirty="0"/>
              <a:t>: J8 , Grove , UART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r>
              <a:rPr lang="en-US" altLang="zh-CN" sz="1200" dirty="0"/>
              <a:t>: U9 , Accelerometers Sensor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en-US" altLang="zh-CN" sz="1200" dirty="0"/>
              <a:t>: J12 , Grove , ADC A1</a:t>
            </a:r>
            <a:endParaRPr lang="zh-CN" altLang="zh-CN" sz="1200" dirty="0"/>
          </a:p>
          <a:p>
            <a:endParaRPr lang="zh-CN" altLang="zh-CN" sz="1200" dirty="0"/>
          </a:p>
          <a:p>
            <a:endParaRPr lang="zh-CN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27197F3-46E9-47AF-869E-C61298ECA41A}"/>
              </a:ext>
            </a:extLst>
          </p:cNvPr>
          <p:cNvSpPr/>
          <p:nvPr/>
        </p:nvSpPr>
        <p:spPr>
          <a:xfrm>
            <a:off x="2155420" y="1945390"/>
            <a:ext cx="192760" cy="365444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C7E160E-3B10-44DD-BC26-27DAC7555199}"/>
              </a:ext>
            </a:extLst>
          </p:cNvPr>
          <p:cNvSpPr txBox="1"/>
          <p:nvPr/>
        </p:nvSpPr>
        <p:spPr>
          <a:xfrm>
            <a:off x="2075434" y="19844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18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BD75C83-C673-4CF7-A5AA-8C7E9B7285C8}"/>
              </a:ext>
            </a:extLst>
          </p:cNvPr>
          <p:cNvSpPr/>
          <p:nvPr/>
        </p:nvSpPr>
        <p:spPr>
          <a:xfrm>
            <a:off x="2392324" y="3211277"/>
            <a:ext cx="273084" cy="265178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1F4940-640A-403A-9CDB-1AB49E8343EC}"/>
              </a:ext>
            </a:extLst>
          </p:cNvPr>
          <p:cNvSpPr txBox="1"/>
          <p:nvPr/>
        </p:nvSpPr>
        <p:spPr>
          <a:xfrm>
            <a:off x="2399458" y="32302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7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24A1FE2-1EEC-4C09-BD2D-B4D52C2B3FD0}"/>
              </a:ext>
            </a:extLst>
          </p:cNvPr>
          <p:cNvSpPr/>
          <p:nvPr/>
        </p:nvSpPr>
        <p:spPr>
          <a:xfrm>
            <a:off x="1791992" y="1111617"/>
            <a:ext cx="2138939" cy="239702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F8AD6D72-39B5-4084-B7F2-C0E53816C644}"/>
              </a:ext>
            </a:extLst>
          </p:cNvPr>
          <p:cNvSpPr/>
          <p:nvPr/>
        </p:nvSpPr>
        <p:spPr>
          <a:xfrm>
            <a:off x="1991488" y="2390019"/>
            <a:ext cx="407969" cy="211221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2A69E63-02A3-42AB-B05C-E998EB57C841}"/>
              </a:ext>
            </a:extLst>
          </p:cNvPr>
          <p:cNvSpPr/>
          <p:nvPr/>
        </p:nvSpPr>
        <p:spPr>
          <a:xfrm>
            <a:off x="2142611" y="3074962"/>
            <a:ext cx="177361" cy="179083"/>
          </a:xfrm>
          <a:prstGeom prst="round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C165B4F-07FC-41EC-BCBA-588B68B702D4}"/>
              </a:ext>
            </a:extLst>
          </p:cNvPr>
          <p:cNvSpPr/>
          <p:nvPr/>
        </p:nvSpPr>
        <p:spPr>
          <a:xfrm>
            <a:off x="4051583" y="2752118"/>
            <a:ext cx="414990" cy="290202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EE56D4C-14E3-40AB-ADC3-4FCCBE8BF406}"/>
              </a:ext>
            </a:extLst>
          </p:cNvPr>
          <p:cNvSpPr/>
          <p:nvPr/>
        </p:nvSpPr>
        <p:spPr>
          <a:xfrm>
            <a:off x="4237545" y="1187972"/>
            <a:ext cx="194141" cy="152400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EC45083-7962-4CB8-A0F4-C05C6179B2EC}"/>
              </a:ext>
            </a:extLst>
          </p:cNvPr>
          <p:cNvSpPr/>
          <p:nvPr/>
        </p:nvSpPr>
        <p:spPr>
          <a:xfrm>
            <a:off x="3985860" y="1448837"/>
            <a:ext cx="225581" cy="173100"/>
          </a:xfrm>
          <a:prstGeom prst="round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27F6E5A-BCA5-4F57-81C4-C3899BFD0A22}"/>
              </a:ext>
            </a:extLst>
          </p:cNvPr>
          <p:cNvSpPr/>
          <p:nvPr/>
        </p:nvSpPr>
        <p:spPr>
          <a:xfrm>
            <a:off x="4245341" y="3230729"/>
            <a:ext cx="264107" cy="183118"/>
          </a:xfrm>
          <a:prstGeom prst="round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B0712D9-44A6-4902-9D17-09BE3B427597}"/>
              </a:ext>
            </a:extLst>
          </p:cNvPr>
          <p:cNvSpPr/>
          <p:nvPr/>
        </p:nvSpPr>
        <p:spPr>
          <a:xfrm>
            <a:off x="2582148" y="1653938"/>
            <a:ext cx="964001" cy="970754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1FDA6EA-3292-4043-8F23-E15A6934A087}"/>
              </a:ext>
            </a:extLst>
          </p:cNvPr>
          <p:cNvSpPr txBox="1"/>
          <p:nvPr/>
        </p:nvSpPr>
        <p:spPr>
          <a:xfrm>
            <a:off x="2729528" y="110509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17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27C87C8-841D-4283-8DD3-815F38BB9E00}"/>
              </a:ext>
            </a:extLst>
          </p:cNvPr>
          <p:cNvSpPr txBox="1"/>
          <p:nvPr/>
        </p:nvSpPr>
        <p:spPr>
          <a:xfrm>
            <a:off x="2026741" y="23643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19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DF72BBD-32AA-4B38-9F2F-DB59DEB42053}"/>
              </a:ext>
            </a:extLst>
          </p:cNvPr>
          <p:cNvSpPr txBox="1"/>
          <p:nvPr/>
        </p:nvSpPr>
        <p:spPr>
          <a:xfrm>
            <a:off x="2098311" y="3025496"/>
            <a:ext cx="256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6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6F6B45-8F50-4C61-93DC-39EB3D50AE26}"/>
              </a:ext>
            </a:extLst>
          </p:cNvPr>
          <p:cNvSpPr txBox="1"/>
          <p:nvPr/>
        </p:nvSpPr>
        <p:spPr>
          <a:xfrm>
            <a:off x="4097816" y="27639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  <a:endParaRPr lang="zh-CN" altLang="en-US" sz="1200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4F67A1-4CD8-4DF8-B210-AE4499AE6E55}"/>
              </a:ext>
            </a:extLst>
          </p:cNvPr>
          <p:cNvSpPr txBox="1"/>
          <p:nvPr/>
        </p:nvSpPr>
        <p:spPr>
          <a:xfrm>
            <a:off x="4176559" y="11354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15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593017F-6F0B-4C26-8766-CBBD21EE8B39}"/>
              </a:ext>
            </a:extLst>
          </p:cNvPr>
          <p:cNvSpPr txBox="1"/>
          <p:nvPr/>
        </p:nvSpPr>
        <p:spPr>
          <a:xfrm>
            <a:off x="3933094" y="140771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16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F5C013-09E5-4319-A49A-D9AC7705BAA3}"/>
              </a:ext>
            </a:extLst>
          </p:cNvPr>
          <p:cNvSpPr txBox="1"/>
          <p:nvPr/>
        </p:nvSpPr>
        <p:spPr>
          <a:xfrm>
            <a:off x="4205754" y="3199177"/>
            <a:ext cx="31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10</a:t>
            </a:r>
            <a:endParaRPr lang="zh-CN" altLang="en-US" sz="10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3980EE-216D-42A8-B666-8B5C916CA6D7}"/>
              </a:ext>
            </a:extLst>
          </p:cNvPr>
          <p:cNvSpPr txBox="1"/>
          <p:nvPr/>
        </p:nvSpPr>
        <p:spPr>
          <a:xfrm>
            <a:off x="2886398" y="202935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20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EE65A34-C06C-4020-B3B1-20EDD30DE7C7}"/>
              </a:ext>
            </a:extLst>
          </p:cNvPr>
          <p:cNvSpPr txBox="1"/>
          <p:nvPr/>
        </p:nvSpPr>
        <p:spPr>
          <a:xfrm>
            <a:off x="3778820" y="3935597"/>
            <a:ext cx="28323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12</a:t>
            </a:r>
            <a:r>
              <a:rPr lang="en-US" altLang="zh-CN" sz="1200" dirty="0"/>
              <a:t>: J10 , 2x4 Pin Header , JTAG &amp; ISP UART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13</a:t>
            </a:r>
            <a:r>
              <a:rPr lang="en-US" altLang="zh-CN" sz="1200" dirty="0"/>
              <a:t>: J9 , Camera Interface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14</a:t>
            </a:r>
            <a:r>
              <a:rPr lang="en-US" altLang="zh-CN" sz="1200" dirty="0"/>
              <a:t>: J11 , Grove , ADC A0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r>
              <a:rPr lang="en-US" altLang="zh-CN" sz="1200" dirty="0"/>
              <a:t>: U8 , MIC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16</a:t>
            </a:r>
            <a:r>
              <a:rPr lang="en-US" altLang="zh-CN" sz="1200" dirty="0"/>
              <a:t>: U6 , I2C to ADC 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17</a:t>
            </a:r>
            <a:r>
              <a:rPr lang="en-US" altLang="zh-CN" sz="1200" dirty="0"/>
              <a:t>: J6 , 2x20 Pin Socket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18</a:t>
            </a:r>
            <a:r>
              <a:rPr lang="en-US" altLang="zh-CN" sz="1200" dirty="0"/>
              <a:t>: J4 , Toggle Switch for RPI 5V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19</a:t>
            </a:r>
            <a:r>
              <a:rPr lang="en-US" altLang="zh-CN" sz="1200" dirty="0"/>
              <a:t>: U1 , USB to UART IC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en-US" altLang="zh-CN" sz="1200" dirty="0"/>
              <a:t>: U4 , </a:t>
            </a:r>
            <a:r>
              <a:rPr lang="en-US" altLang="zh-CN" sz="1200" dirty="0" err="1"/>
              <a:t>Sipeed</a:t>
            </a:r>
            <a:r>
              <a:rPr lang="en-US" altLang="zh-CN" sz="1200" dirty="0"/>
              <a:t> AI Module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21</a:t>
            </a:r>
            <a:r>
              <a:rPr lang="en-US" altLang="zh-CN" sz="1200"/>
              <a:t>: Camera mounting slot</a:t>
            </a:r>
            <a:endParaRPr lang="zh-CN" altLang="zh-CN" sz="1200" dirty="0"/>
          </a:p>
          <a:p>
            <a:endParaRPr lang="zh-CN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F0CF5557-7538-46A8-B34B-6A50B2D96261}"/>
              </a:ext>
            </a:extLst>
          </p:cNvPr>
          <p:cNvSpPr/>
          <p:nvPr/>
        </p:nvSpPr>
        <p:spPr>
          <a:xfrm>
            <a:off x="4313128" y="1908949"/>
            <a:ext cx="679520" cy="755007"/>
          </a:xfrm>
          <a:prstGeom prst="round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B761A0C-2ADF-4D8D-B71D-D7686EC37220}"/>
              </a:ext>
            </a:extLst>
          </p:cNvPr>
          <p:cNvSpPr txBox="1"/>
          <p:nvPr/>
        </p:nvSpPr>
        <p:spPr>
          <a:xfrm>
            <a:off x="4497334" y="224688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+mj-ea"/>
                <a:ea typeface="+mj-ea"/>
                <a:cs typeface="Adobe Devanagari" panose="02040503050201020203" pitchFamily="18" charset="0"/>
              </a:rPr>
              <a:t>21</a:t>
            </a:r>
            <a:endParaRPr lang="zh-CN" altLang="en-US" sz="1100" b="1" dirty="0">
              <a:solidFill>
                <a:srgbClr val="FF0000"/>
              </a:solidFill>
              <a:latin typeface="+mj-ea"/>
              <a:ea typeface="+mj-ea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</TotalTime>
  <Words>175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Devanagari</vt:lpstr>
      <vt:lpstr>等线 Light</vt:lpstr>
      <vt:lpstr>Arial</vt:lpstr>
      <vt:lpstr>Calibri</vt:lpstr>
      <vt:lpstr>Calibri Light</vt:lpstr>
      <vt:lpstr>Leelawadee UI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65</cp:revision>
  <dcterms:created xsi:type="dcterms:W3CDTF">2018-08-02T02:20:03Z</dcterms:created>
  <dcterms:modified xsi:type="dcterms:W3CDTF">2019-04-29T09:04:14Z</dcterms:modified>
</cp:coreProperties>
</file>