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4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35BA28-C76F-4769-991C-C02DFE37E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15" y="367604"/>
            <a:ext cx="7301303" cy="547597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3798623" y="2758951"/>
            <a:ext cx="121563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3794402" y="3526308"/>
            <a:ext cx="1219851" cy="2028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3798623" y="3286766"/>
            <a:ext cx="120508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794402" y="3020044"/>
            <a:ext cx="1209301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02" y="2608790"/>
            <a:ext cx="476250" cy="476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02" y="2030902"/>
            <a:ext cx="476250" cy="476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02" y="3744470"/>
            <a:ext cx="476250" cy="476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02" y="3161558"/>
            <a:ext cx="476250" cy="47625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318152" y="2269027"/>
            <a:ext cx="480472" cy="47005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318152" y="2846915"/>
            <a:ext cx="480472" cy="17836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318152" y="3286766"/>
            <a:ext cx="476250" cy="11291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318152" y="3546595"/>
            <a:ext cx="480472" cy="4360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5003703" y="2719956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5003703" y="296848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5003703" y="322984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5003703" y="347016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9BA4B5-2A58-4DED-A60F-EFAE5C63DD10}"/>
              </a:ext>
            </a:extLst>
          </p:cNvPr>
          <p:cNvCxnSpPr>
            <a:cxnSpLocks/>
          </p:cNvCxnSpPr>
          <p:nvPr/>
        </p:nvCxnSpPr>
        <p:spPr>
          <a:xfrm>
            <a:off x="8323783" y="2659956"/>
            <a:ext cx="1106102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ABFAC8CB-A193-4FCD-87EB-01248D83B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299" y="2411780"/>
            <a:ext cx="476250" cy="49635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1893888" y="4975513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not</a:t>
            </a:r>
            <a:r>
              <a:rPr lang="zh-CN" alt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connected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SIG: signal pin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42" y="5370339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42" y="5054034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42" y="6002952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42" y="5686646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67" y="5032340"/>
            <a:ext cx="266700" cy="266700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AC839973-3303-454F-84C4-19F4EF757EA0}"/>
              </a:ext>
            </a:extLst>
          </p:cNvPr>
          <p:cNvSpPr>
            <a:spLocks noChangeAspect="1"/>
          </p:cNvSpPr>
          <p:nvPr/>
        </p:nvSpPr>
        <p:spPr>
          <a:xfrm>
            <a:off x="8272221" y="260839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2AFCA4C-7CA7-46ED-809A-5112E850CEEE}"/>
              </a:ext>
            </a:extLst>
          </p:cNvPr>
          <p:cNvCxnSpPr>
            <a:cxnSpLocks/>
          </p:cNvCxnSpPr>
          <p:nvPr/>
        </p:nvCxnSpPr>
        <p:spPr>
          <a:xfrm>
            <a:off x="8303901" y="3635712"/>
            <a:ext cx="1106102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5B1722F8-A0E6-4E94-9EDD-1CAEC9AC4150}"/>
              </a:ext>
            </a:extLst>
          </p:cNvPr>
          <p:cNvSpPr>
            <a:spLocks noChangeAspect="1"/>
          </p:cNvSpPr>
          <p:nvPr/>
        </p:nvSpPr>
        <p:spPr>
          <a:xfrm>
            <a:off x="8252339" y="358415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E43DD7B-8F12-4C71-8CB4-10327724E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490" y="3399683"/>
            <a:ext cx="472059" cy="47205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75DA52F-376B-4106-9699-D1B46F151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67" y="5361286"/>
            <a:ext cx="266700" cy="266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2792479-8577-4E4B-B3AD-D493148956F5}"/>
              </a:ext>
            </a:extLst>
          </p:cNvPr>
          <p:cNvSpPr txBox="1"/>
          <p:nvPr/>
        </p:nvSpPr>
        <p:spPr>
          <a:xfrm>
            <a:off x="6645367" y="4966460"/>
            <a:ext cx="5098278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ONTIME: trigger high level output time potentiometer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SENS: detect distance potentiometer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00C0E9-CF40-4E23-BC91-7D268FE2F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657225"/>
            <a:ext cx="7696200" cy="577215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F4F4F5F-72A1-4607-A3F6-D359DA900114}"/>
              </a:ext>
            </a:extLst>
          </p:cNvPr>
          <p:cNvCxnSpPr>
            <a:cxnSpLocks/>
          </p:cNvCxnSpPr>
          <p:nvPr/>
        </p:nvCxnSpPr>
        <p:spPr>
          <a:xfrm flipV="1">
            <a:off x="6565900" y="1511300"/>
            <a:ext cx="1054100" cy="19177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FC034D6-F631-4997-B222-F7C36A28628B}"/>
              </a:ext>
            </a:extLst>
          </p:cNvPr>
          <p:cNvCxnSpPr>
            <a:cxnSpLocks/>
          </p:cNvCxnSpPr>
          <p:nvPr/>
        </p:nvCxnSpPr>
        <p:spPr>
          <a:xfrm>
            <a:off x="7620000" y="1511300"/>
            <a:ext cx="15875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436C4C2-D2A6-4ACB-9620-35F3A6913DDB}"/>
              </a:ext>
            </a:extLst>
          </p:cNvPr>
          <p:cNvSpPr txBox="1"/>
          <p:nvPr/>
        </p:nvSpPr>
        <p:spPr>
          <a:xfrm>
            <a:off x="7531100" y="803413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Pyroelectric Infrared Sensors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and Fresnel lens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8FEAA0-600C-4A78-9BC8-05390FFE7F7D}"/>
              </a:ext>
            </a:extLst>
          </p:cNvPr>
          <p:cNvSpPr>
            <a:spLocks noChangeAspect="1"/>
          </p:cNvSpPr>
          <p:nvPr/>
        </p:nvSpPr>
        <p:spPr>
          <a:xfrm>
            <a:off x="6532321" y="337039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081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48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Bahnschrift SemiBold Condensed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玉祥 刘</cp:lastModifiedBy>
  <cp:revision>14</cp:revision>
  <dcterms:created xsi:type="dcterms:W3CDTF">2018-10-30T03:44:49Z</dcterms:created>
  <dcterms:modified xsi:type="dcterms:W3CDTF">2018-12-06T03:19:20Z</dcterms:modified>
</cp:coreProperties>
</file>