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6131" autoAdjust="0"/>
  </p:normalViewPr>
  <p:slideViewPr>
    <p:cSldViewPr snapToGrid="0">
      <p:cViewPr>
        <p:scale>
          <a:sx n="88" d="100"/>
          <a:sy n="88" d="100"/>
        </p:scale>
        <p:origin x="89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72085C-7886-4511-9BFC-9B0DA7E5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24" y="-208414"/>
            <a:ext cx="7292567" cy="5469424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277407" y="2239744"/>
            <a:ext cx="1215630" cy="139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270023" y="2729523"/>
            <a:ext cx="11841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3270023" y="2571123"/>
            <a:ext cx="120508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3270023" y="2411017"/>
            <a:ext cx="11841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999262" y="5045561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40" y="2008866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40" y="1528861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40" y="2980244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40" y="2490072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16" y="5440387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16" y="5124082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16" y="6073000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16" y="5756694"/>
            <a:ext cx="266700" cy="2667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2802090" y="1766986"/>
            <a:ext cx="466306" cy="46608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5FC7C4F-CB11-4574-8B6A-BC22CC9FAD82}"/>
              </a:ext>
            </a:extLst>
          </p:cNvPr>
          <p:cNvCxnSpPr>
            <a:cxnSpLocks/>
          </p:cNvCxnSpPr>
          <p:nvPr/>
        </p:nvCxnSpPr>
        <p:spPr>
          <a:xfrm>
            <a:off x="6573566" y="2651220"/>
            <a:ext cx="0" cy="156257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733E079-7F67-4278-BE58-2EE7CB2F22D4}"/>
              </a:ext>
            </a:extLst>
          </p:cNvPr>
          <p:cNvCxnSpPr>
            <a:cxnSpLocks/>
          </p:cNvCxnSpPr>
          <p:nvPr/>
        </p:nvCxnSpPr>
        <p:spPr>
          <a:xfrm>
            <a:off x="7789359" y="3270310"/>
            <a:ext cx="1208649" cy="1864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65CD237-1597-43F1-8324-2241F8584BAE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5437568" y="598493"/>
            <a:ext cx="0" cy="152741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F493CA5-D42C-44C9-B08E-675AB419F2DC}"/>
              </a:ext>
            </a:extLst>
          </p:cNvPr>
          <p:cNvCxnSpPr>
            <a:cxnSpLocks/>
          </p:cNvCxnSpPr>
          <p:nvPr/>
        </p:nvCxnSpPr>
        <p:spPr>
          <a:xfrm flipV="1">
            <a:off x="6579121" y="697119"/>
            <a:ext cx="0" cy="107580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图片 110">
            <a:extLst>
              <a:ext uri="{FF2B5EF4-FFF2-40B4-BE49-F238E27FC236}">
                <a16:creationId xmlns:a16="http://schemas.microsoft.com/office/drawing/2014/main" id="{FCE94641-0F46-4ADC-BD2B-3EF682780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75" y="219768"/>
            <a:ext cx="476250" cy="496353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9801E0D1-2B86-4C7E-BA4F-F4431277DE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538" y="106508"/>
            <a:ext cx="472059" cy="491985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E46502B5-8657-405F-9A01-6613C9CF3B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733" y="2778325"/>
            <a:ext cx="472059" cy="491985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64A6AF5D-DB9E-4FB8-86AF-4995998A2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07" y="5751298"/>
            <a:ext cx="302041" cy="266700"/>
          </a:xfrm>
          <a:prstGeom prst="rect">
            <a:avLst/>
          </a:prstGeom>
        </p:spPr>
      </p:pic>
      <p:pic>
        <p:nvPicPr>
          <p:cNvPr id="150" name="图片 149">
            <a:extLst>
              <a:ext uri="{FF2B5EF4-FFF2-40B4-BE49-F238E27FC236}">
                <a16:creationId xmlns:a16="http://schemas.microsoft.com/office/drawing/2014/main" id="{ACEAE7A3-5D59-4194-B325-F3BFA84AD4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07" y="5444233"/>
            <a:ext cx="302041" cy="26670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BD705542-8DB5-4D91-BF14-1284ABD1F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07" y="5137168"/>
            <a:ext cx="302041" cy="266700"/>
          </a:xfrm>
          <a:prstGeom prst="rect">
            <a:avLst/>
          </a:prstGeom>
        </p:spPr>
      </p:pic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441475" y="218271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4447654" y="2352196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4452329" y="251956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4447654" y="267796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6523730" y="1734011"/>
            <a:ext cx="99675" cy="103882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873AD68-F5C1-4143-958D-A2CDA2F2D695}"/>
              </a:ext>
            </a:extLst>
          </p:cNvPr>
          <p:cNvSpPr>
            <a:spLocks noChangeAspect="1"/>
          </p:cNvSpPr>
          <p:nvPr/>
        </p:nvSpPr>
        <p:spPr>
          <a:xfrm>
            <a:off x="6523729" y="2583665"/>
            <a:ext cx="99675" cy="103882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0C554EF-6E27-4B5F-A654-2D2CE4610067}"/>
              </a:ext>
            </a:extLst>
          </p:cNvPr>
          <p:cNvSpPr>
            <a:spLocks noChangeAspect="1"/>
          </p:cNvSpPr>
          <p:nvPr/>
        </p:nvSpPr>
        <p:spPr>
          <a:xfrm>
            <a:off x="7689684" y="3218369"/>
            <a:ext cx="99675" cy="103882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F6AD14-DBEA-48D2-A67E-F383AA65ADD6}"/>
              </a:ext>
            </a:extLst>
          </p:cNvPr>
          <p:cNvSpPr txBox="1"/>
          <p:nvPr/>
        </p:nvSpPr>
        <p:spPr>
          <a:xfrm>
            <a:off x="7002315" y="5045561"/>
            <a:ext cx="5281340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</a:t>
            </a:r>
            <a:r>
              <a:rPr lang="en-US" sz="1600" baseline="-25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S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ensor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Opening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Infrared Light Source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Temperature &amp; Humidity Sensor Opening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BFA6C82-273B-41E8-ADEB-FDD2FFAAC9A2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2802090" y="2246991"/>
            <a:ext cx="475317" cy="16270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8D5A2F4-35FE-4B7A-B79E-5F4423F3F444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802090" y="2574244"/>
            <a:ext cx="466306" cy="15395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562F495-D6DA-4131-A340-04EF6BC4BEB4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2802090" y="2729523"/>
            <a:ext cx="466306" cy="48884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8" name="图片 67">
            <a:extLst>
              <a:ext uri="{FF2B5EF4-FFF2-40B4-BE49-F238E27FC236}">
                <a16:creationId xmlns:a16="http://schemas.microsoft.com/office/drawing/2014/main" id="{478791B4-A0D3-4BE4-A459-326AF57C7B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41" y="4170454"/>
            <a:ext cx="476250" cy="496353"/>
          </a:xfrm>
          <a:prstGeom prst="rect">
            <a:avLst/>
          </a:prstGeom>
        </p:spPr>
      </p:pic>
      <p:sp>
        <p:nvSpPr>
          <p:cNvPr id="70" name="椭圆 69">
            <a:extLst>
              <a:ext uri="{FF2B5EF4-FFF2-40B4-BE49-F238E27FC236}">
                <a16:creationId xmlns:a16="http://schemas.microsoft.com/office/drawing/2014/main" id="{61CF0BF8-87E1-47F4-9ADD-375716B7CC6D}"/>
              </a:ext>
            </a:extLst>
          </p:cNvPr>
          <p:cNvSpPr>
            <a:spLocks noChangeAspect="1"/>
          </p:cNvSpPr>
          <p:nvPr/>
        </p:nvSpPr>
        <p:spPr>
          <a:xfrm>
            <a:off x="5387729" y="2078831"/>
            <a:ext cx="99675" cy="103882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42</Words>
  <Application>Microsoft Office PowerPoint</Application>
  <PresentationFormat>宽屏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fish Jelly</cp:lastModifiedBy>
  <cp:revision>98</cp:revision>
  <dcterms:created xsi:type="dcterms:W3CDTF">2018-08-02T02:20:03Z</dcterms:created>
  <dcterms:modified xsi:type="dcterms:W3CDTF">2019-03-12T08:27:17Z</dcterms:modified>
</cp:coreProperties>
</file>