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100" d="100"/>
          <a:sy n="100" d="100"/>
        </p:scale>
        <p:origin x="23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230E39-8E3F-46D0-9293-C1EB816DB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63" y="-1085665"/>
            <a:ext cx="9144000" cy="68580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309075" y="2131967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317671" y="2652652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071941" y="2501420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071941" y="2323134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071941" y="1874897"/>
            <a:ext cx="244341" cy="25911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117725" y="2652652"/>
            <a:ext cx="199946" cy="358475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0" y="91669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0" y="3458847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V="1">
            <a:off x="4378960" y="1334361"/>
            <a:ext cx="0" cy="774298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156094" y="42566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 dirty="0">
                <a:latin typeface="Leelawadee UI" panose="020B0502040204020203" pitchFamily="34" charset="-34"/>
                <a:cs typeface="+mn-ea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not connected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</a:t>
            </a:r>
            <a:endParaRPr lang="en-US" sz="1600" dirty="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SIG: analog output</a:t>
            </a:r>
            <a:endParaRPr lang="en-US" sz="1600" dirty="0">
              <a:latin typeface="Leelawadee UI" panose="020B0502040204020203" pitchFamily="34" charset="-34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dirty="0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73" y="43601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73" y="46727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36449" y="4343811"/>
            <a:ext cx="5358706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Leelawadee UI" panose="020B0502040204020203" pitchFamily="34" charset="-34"/>
                <a:cs typeface="+mn-ea"/>
              </a:rPr>
              <a:t>NE555DR IC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LMV358ID IC Operational Amplifier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Highest position line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1672022" y="1488888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02" y="46571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02" y="43408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02" y="52897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02" y="49734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3490556" y="20804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3490556" y="227157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3495995" y="2418399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3498129" y="25902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4332807" y="200553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4332807" y="285020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6432B80-8AFE-4A88-B6D2-5D2FC45D1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40" y="916691"/>
            <a:ext cx="472059" cy="472059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0F999FC-3CC6-46C6-8357-5BE7DCC81258}"/>
              </a:ext>
            </a:extLst>
          </p:cNvPr>
          <p:cNvCxnSpPr>
            <a:cxnSpLocks/>
          </p:cNvCxnSpPr>
          <p:nvPr/>
        </p:nvCxnSpPr>
        <p:spPr>
          <a:xfrm flipV="1">
            <a:off x="5303869" y="1328897"/>
            <a:ext cx="0" cy="39261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909DDEF-3D69-466C-9A7D-9B9E552F65E6}"/>
              </a:ext>
            </a:extLst>
          </p:cNvPr>
          <p:cNvSpPr>
            <a:spLocks noChangeAspect="1"/>
          </p:cNvSpPr>
          <p:nvPr/>
        </p:nvSpPr>
        <p:spPr>
          <a:xfrm>
            <a:off x="5252308" y="17140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36B65E6-238E-4DF6-99C9-7F7C976471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73" y="4991456"/>
            <a:ext cx="265176" cy="265176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V="1">
            <a:off x="4378959" y="2991814"/>
            <a:ext cx="0" cy="508768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9BFBC2-EA46-4507-A352-78211E0C4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34227" y="1188027"/>
            <a:ext cx="5975927" cy="44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0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37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76</cp:revision>
  <dcterms:created xsi:type="dcterms:W3CDTF">2018-08-02T02:20:03Z</dcterms:created>
  <dcterms:modified xsi:type="dcterms:W3CDTF">2019-01-15T11:16:28Z</dcterms:modified>
</cp:coreProperties>
</file>