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119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230E39-8E3F-46D0-9293-C1EB816D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63" y="-1085665"/>
            <a:ext cx="9144000" cy="68580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09075" y="2131967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317671" y="265265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071941" y="2501420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071941" y="2323134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071941" y="1874897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117725" y="2652652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0" y="91669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0" y="3458847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V="1">
            <a:off x="4378960" y="1334361"/>
            <a:ext cx="0" cy="774298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156094" y="42566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 dirty="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not connected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SIG: analog output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3601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6727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36449" y="4343811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Leelawadee UI" panose="020B0502040204020203" pitchFamily="34" charset="-34"/>
                <a:cs typeface="+mn-ea"/>
              </a:rPr>
              <a:t>NE555DR IC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LMV358ID IC Operational Amplifier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Highest position line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1672022" y="1488888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6571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3408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52897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9734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3490556" y="20804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3490556" y="22715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3495995" y="241839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3498129" y="25902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4332807" y="200553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4332807" y="285020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40" y="916691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</p:cNvCxnSpPr>
          <p:nvPr/>
        </p:nvCxnSpPr>
        <p:spPr>
          <a:xfrm flipV="1">
            <a:off x="5303869" y="1328897"/>
            <a:ext cx="0" cy="39261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5252308" y="17140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36B65E6-238E-4DF6-99C9-7F7C97647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991456"/>
            <a:ext cx="265176" cy="265176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V="1">
            <a:off x="4378959" y="2991814"/>
            <a:ext cx="0" cy="508768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37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75</cp:revision>
  <dcterms:created xsi:type="dcterms:W3CDTF">2018-08-02T02:20:03Z</dcterms:created>
  <dcterms:modified xsi:type="dcterms:W3CDTF">2019-01-15T07:01:41Z</dcterms:modified>
</cp:coreProperties>
</file>