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237A"/>
    <a:srgbClr val="FFD700"/>
    <a:srgbClr val="1296DB"/>
    <a:srgbClr val="BFBFBF"/>
    <a:srgbClr val="2C2C2C"/>
    <a:srgbClr val="D81E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4" autoAdjust="0"/>
    <p:restoredTop sz="96366" autoAdjust="0"/>
  </p:normalViewPr>
  <p:slideViewPr>
    <p:cSldViewPr snapToGrid="0">
      <p:cViewPr varScale="1">
        <p:scale>
          <a:sx n="108" d="100"/>
          <a:sy n="108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02BDD-3154-492D-BE59-59C507D5296B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892A-FA14-40F7-8C4B-950F9956C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9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3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194A998-D696-40EF-9A06-7C0F44B8E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262" y="972803"/>
            <a:ext cx="6187440" cy="4640580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2564813" y="2916737"/>
            <a:ext cx="1215630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2568959" y="3638081"/>
            <a:ext cx="1215630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>
            <a:off x="2564813" y="3400656"/>
            <a:ext cx="1205080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2564813" y="3178365"/>
            <a:ext cx="1184152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1670772" y="4965699"/>
            <a:ext cx="4663386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I</a:t>
            </a:r>
            <a:r>
              <a:rPr lang="en-US" sz="1600" baseline="300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serial data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I</a:t>
            </a:r>
            <a:r>
              <a:rPr lang="en-US" sz="1600" baseline="300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serial clock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6A1EF724-C083-4718-B12B-ADE4CD6E6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092" y="2749378"/>
            <a:ext cx="476250" cy="47625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B4A0FEB6-8C80-4A2D-A4DA-3DD6CF6BF2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092" y="2188688"/>
            <a:ext cx="476250" cy="47625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F5F78553-6083-4B94-9258-235169F8D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092" y="3856243"/>
            <a:ext cx="476250" cy="47625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78F94C4E-FBEE-4618-B471-EC4E70DB63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092" y="3293339"/>
            <a:ext cx="476250" cy="476250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A383C15E-94CC-4AB9-857B-0F901B555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626" y="5360525"/>
            <a:ext cx="266700" cy="2667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F2711110-C802-4745-8C7A-EE19761180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626" y="5044220"/>
            <a:ext cx="266700" cy="2667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D42253D-4577-468B-9D40-058E91BD33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626" y="5993138"/>
            <a:ext cx="266700" cy="2667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A425AE3-AA60-415F-BD5E-43BFD60001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626" y="5676832"/>
            <a:ext cx="266700" cy="266700"/>
          </a:xfrm>
          <a:prstGeom prst="rect">
            <a:avLst/>
          </a:prstGeom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7CC63B1-5726-45F1-9AB7-723CCAD72AB7}"/>
              </a:ext>
            </a:extLst>
          </p:cNvPr>
          <p:cNvCxnSpPr>
            <a:cxnSpLocks/>
            <a:endCxn id="51" idx="3"/>
          </p:cNvCxnSpPr>
          <p:nvPr/>
        </p:nvCxnSpPr>
        <p:spPr>
          <a:xfrm flipH="1" flipV="1">
            <a:off x="2084342" y="2426813"/>
            <a:ext cx="480472" cy="470058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DA2CF77-80F1-4B3B-8995-73B39D33A77F}"/>
              </a:ext>
            </a:extLst>
          </p:cNvPr>
          <p:cNvCxnSpPr>
            <a:cxnSpLocks/>
            <a:endCxn id="48" idx="3"/>
          </p:cNvCxnSpPr>
          <p:nvPr/>
        </p:nvCxnSpPr>
        <p:spPr>
          <a:xfrm flipH="1" flipV="1">
            <a:off x="2084342" y="2987503"/>
            <a:ext cx="480472" cy="183352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AECC788-E957-40A3-97DC-33FA2136B73A}"/>
              </a:ext>
            </a:extLst>
          </p:cNvPr>
          <p:cNvCxnSpPr>
            <a:cxnSpLocks/>
            <a:endCxn id="55" idx="3"/>
          </p:cNvCxnSpPr>
          <p:nvPr/>
        </p:nvCxnSpPr>
        <p:spPr>
          <a:xfrm flipH="1">
            <a:off x="2084342" y="3407662"/>
            <a:ext cx="480472" cy="123802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80F4B0D-5BB4-45C6-AB64-D08BE9F6014B}"/>
              </a:ext>
            </a:extLst>
          </p:cNvPr>
          <p:cNvCxnSpPr>
            <a:cxnSpLocks/>
          </p:cNvCxnSpPr>
          <p:nvPr/>
        </p:nvCxnSpPr>
        <p:spPr>
          <a:xfrm flipH="1">
            <a:off x="2072618" y="3658368"/>
            <a:ext cx="496342" cy="43600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B0A8158-2D8B-4562-A288-C8018E2471FB}"/>
              </a:ext>
            </a:extLst>
          </p:cNvPr>
          <p:cNvCxnSpPr>
            <a:cxnSpLocks/>
          </p:cNvCxnSpPr>
          <p:nvPr/>
        </p:nvCxnSpPr>
        <p:spPr>
          <a:xfrm flipV="1">
            <a:off x="6415028" y="1584356"/>
            <a:ext cx="0" cy="486925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1" name="图片 110">
            <a:extLst>
              <a:ext uri="{FF2B5EF4-FFF2-40B4-BE49-F238E27FC236}">
                <a16:creationId xmlns:a16="http://schemas.microsoft.com/office/drawing/2014/main" id="{FCE94641-0F46-4ADC-BD2B-3EF682780A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325" y="2593511"/>
            <a:ext cx="476250" cy="476250"/>
          </a:xfrm>
          <a:prstGeom prst="rect">
            <a:avLst/>
          </a:prstGeom>
        </p:spPr>
      </p:pic>
      <p:pic>
        <p:nvPicPr>
          <p:cNvPr id="112" name="图片 111">
            <a:extLst>
              <a:ext uri="{FF2B5EF4-FFF2-40B4-BE49-F238E27FC236}">
                <a16:creationId xmlns:a16="http://schemas.microsoft.com/office/drawing/2014/main" id="{9801E0D1-2B86-4C7E-BA4F-F4431277DE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325" y="3489554"/>
            <a:ext cx="472059" cy="472059"/>
          </a:xfrm>
          <a:prstGeom prst="rect">
            <a:avLst/>
          </a:prstGeom>
        </p:spPr>
      </p:pic>
      <p:pic>
        <p:nvPicPr>
          <p:cNvPr id="150" name="图片 149">
            <a:extLst>
              <a:ext uri="{FF2B5EF4-FFF2-40B4-BE49-F238E27FC236}">
                <a16:creationId xmlns:a16="http://schemas.microsoft.com/office/drawing/2014/main" id="{ACEAE7A3-5D59-4194-B325-F3BFA84AD4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945" y="5338644"/>
            <a:ext cx="266700" cy="266700"/>
          </a:xfrm>
          <a:prstGeom prst="rect">
            <a:avLst/>
          </a:prstGeom>
        </p:spPr>
      </p:pic>
      <p:pic>
        <p:nvPicPr>
          <p:cNvPr id="154" name="图片 153">
            <a:extLst>
              <a:ext uri="{FF2B5EF4-FFF2-40B4-BE49-F238E27FC236}">
                <a16:creationId xmlns:a16="http://schemas.microsoft.com/office/drawing/2014/main" id="{BD705542-8DB5-4D91-BF14-1284ABD1FB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945" y="5031579"/>
            <a:ext cx="266700" cy="266700"/>
          </a:xfrm>
          <a:prstGeom prst="rect">
            <a:avLst/>
          </a:prstGeom>
        </p:spPr>
      </p:pic>
      <p:sp>
        <p:nvSpPr>
          <p:cNvPr id="42" name="椭圆 41">
            <a:extLst>
              <a:ext uri="{FF2B5EF4-FFF2-40B4-BE49-F238E27FC236}">
                <a16:creationId xmlns:a16="http://schemas.microsoft.com/office/drawing/2014/main" id="{2E6FA61A-010C-4ACE-B0DF-A8658D11FAE6}"/>
              </a:ext>
            </a:extLst>
          </p:cNvPr>
          <p:cNvSpPr>
            <a:spLocks noChangeAspect="1"/>
          </p:cNvSpPr>
          <p:nvPr/>
        </p:nvSpPr>
        <p:spPr>
          <a:xfrm>
            <a:off x="3769893" y="2866914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BE399315-0AF8-42EE-8539-09AC75079214}"/>
              </a:ext>
            </a:extLst>
          </p:cNvPr>
          <p:cNvSpPr>
            <a:spLocks noChangeAspect="1"/>
          </p:cNvSpPr>
          <p:nvPr/>
        </p:nvSpPr>
        <p:spPr>
          <a:xfrm>
            <a:off x="3769893" y="3119468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8F22C2A8-F0B7-4586-AF69-405D81577DF3}"/>
              </a:ext>
            </a:extLst>
          </p:cNvPr>
          <p:cNvSpPr>
            <a:spLocks noChangeAspect="1"/>
          </p:cNvSpPr>
          <p:nvPr/>
        </p:nvSpPr>
        <p:spPr>
          <a:xfrm>
            <a:off x="3769893" y="3343738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CABCD7B-4EDD-4475-AFA7-40FA01F45B70}"/>
              </a:ext>
            </a:extLst>
          </p:cNvPr>
          <p:cNvSpPr>
            <a:spLocks noChangeAspect="1"/>
          </p:cNvSpPr>
          <p:nvPr/>
        </p:nvSpPr>
        <p:spPr>
          <a:xfrm>
            <a:off x="3769893" y="3581933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44F3149A-3C39-4B9E-8046-4584417915E1}"/>
              </a:ext>
            </a:extLst>
          </p:cNvPr>
          <p:cNvCxnSpPr>
            <a:cxnSpLocks/>
          </p:cNvCxnSpPr>
          <p:nvPr/>
        </p:nvCxnSpPr>
        <p:spPr>
          <a:xfrm flipH="1">
            <a:off x="8060333" y="3380992"/>
            <a:ext cx="1215630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A3BF9C4D-5B2F-4BCD-B72A-5A1AB39B89D0}"/>
              </a:ext>
            </a:extLst>
          </p:cNvPr>
          <p:cNvCxnSpPr>
            <a:cxnSpLocks/>
          </p:cNvCxnSpPr>
          <p:nvPr/>
        </p:nvCxnSpPr>
        <p:spPr>
          <a:xfrm flipH="1">
            <a:off x="8074694" y="3147193"/>
            <a:ext cx="1205080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D2ED8AA-1641-49E1-81CE-7BB11F71E0A9}"/>
              </a:ext>
            </a:extLst>
          </p:cNvPr>
          <p:cNvCxnSpPr>
            <a:cxnSpLocks/>
          </p:cNvCxnSpPr>
          <p:nvPr/>
        </p:nvCxnSpPr>
        <p:spPr>
          <a:xfrm>
            <a:off x="9267472" y="3380992"/>
            <a:ext cx="617471" cy="275709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DAB00104-7CA1-4360-9A8B-B26CC512F526}"/>
              </a:ext>
            </a:extLst>
          </p:cNvPr>
          <p:cNvCxnSpPr>
            <a:cxnSpLocks/>
          </p:cNvCxnSpPr>
          <p:nvPr/>
        </p:nvCxnSpPr>
        <p:spPr>
          <a:xfrm flipV="1">
            <a:off x="9275829" y="2871485"/>
            <a:ext cx="615620" cy="275707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785C7E14-931A-4FF6-B45F-95B858E02D66}"/>
              </a:ext>
            </a:extLst>
          </p:cNvPr>
          <p:cNvSpPr>
            <a:spLocks noChangeAspect="1"/>
          </p:cNvSpPr>
          <p:nvPr/>
        </p:nvSpPr>
        <p:spPr>
          <a:xfrm>
            <a:off x="8008438" y="3092772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C873AD68-F5C1-4143-958D-A2CDA2F2D695}"/>
              </a:ext>
            </a:extLst>
          </p:cNvPr>
          <p:cNvSpPr>
            <a:spLocks noChangeAspect="1"/>
          </p:cNvSpPr>
          <p:nvPr/>
        </p:nvSpPr>
        <p:spPr>
          <a:xfrm>
            <a:off x="8008438" y="3326595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820BA5F4-951E-4DCA-BC2E-EF21DE097490}"/>
              </a:ext>
            </a:extLst>
          </p:cNvPr>
          <p:cNvCxnSpPr>
            <a:cxnSpLocks/>
          </p:cNvCxnSpPr>
          <p:nvPr/>
        </p:nvCxnSpPr>
        <p:spPr>
          <a:xfrm flipV="1">
            <a:off x="5350603" y="1584356"/>
            <a:ext cx="0" cy="486925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A8BE1507-C84E-4CD1-BFCE-F6AACD3E68A3}"/>
              </a:ext>
            </a:extLst>
          </p:cNvPr>
          <p:cNvSpPr/>
          <p:nvPr/>
        </p:nvSpPr>
        <p:spPr>
          <a:xfrm>
            <a:off x="4988470" y="2071281"/>
            <a:ext cx="724266" cy="355532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D423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42B2EC32-D0B3-454E-9EFA-B2F42F544608}"/>
              </a:ext>
            </a:extLst>
          </p:cNvPr>
          <p:cNvSpPr/>
          <p:nvPr/>
        </p:nvSpPr>
        <p:spPr>
          <a:xfrm>
            <a:off x="6052895" y="2071281"/>
            <a:ext cx="724266" cy="355532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D423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31</Words>
  <Application>Microsoft Office PowerPoint</Application>
  <PresentationFormat>宽屏</PresentationFormat>
  <Paragraphs>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Microsoft JhengHei Light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86</cp:revision>
  <dcterms:created xsi:type="dcterms:W3CDTF">2018-08-02T02:20:03Z</dcterms:created>
  <dcterms:modified xsi:type="dcterms:W3CDTF">2018-11-20T03:31:50Z</dcterms:modified>
</cp:coreProperties>
</file>