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4237A"/>
    <a:srgbClr val="FFD700"/>
    <a:srgbClr val="1296DB"/>
    <a:srgbClr val="BFBFBF"/>
    <a:srgbClr val="2C2C2C"/>
    <a:srgbClr val="D81E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88" d="100"/>
          <a:sy n="88" d="100"/>
        </p:scale>
        <p:origin x="7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D50DD8-B497-4850-9FF1-022E3BE0F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66" y="216300"/>
            <a:ext cx="5891814" cy="44188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3764307" y="4121118"/>
            <a:ext cx="566321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/>
              <a:t>Grove Interface</a:t>
            </a:r>
            <a:r>
              <a:rPr lang="zh-CN" altLang="en-US"/>
              <a:t>：</a:t>
            </a:r>
            <a:r>
              <a:rPr lang="en-US"/>
              <a:t>I2C (Address:</a:t>
            </a:r>
            <a:r>
              <a:rPr lang="zh-CN" altLang="en-US"/>
              <a:t> </a:t>
            </a:r>
            <a:r>
              <a:rPr lang="en-US"/>
              <a:t>0x64)</a:t>
            </a:r>
          </a:p>
          <a:p>
            <a:pPr>
              <a:lnSpc>
                <a:spcPts val="2500"/>
              </a:lnSpc>
            </a:pPr>
            <a:r>
              <a:rPr lang="en-US"/>
              <a:t>Out- Connect to load or charger</a:t>
            </a:r>
            <a:endParaRPr lang="en-US" dirty="0"/>
          </a:p>
          <a:p>
            <a:r>
              <a:rPr lang="en-US"/>
              <a:t>In- Power Input</a:t>
            </a:r>
            <a:r>
              <a:rPr lang="zh-CN" altLang="en-US"/>
              <a:t>：</a:t>
            </a:r>
            <a:r>
              <a:rPr lang="en-US"/>
              <a:t>3V3~5V</a:t>
            </a:r>
          </a:p>
          <a:p>
            <a:r>
              <a:rPr lang="en-US"/>
              <a:t>3.7V~4.2V Li-PO Interface</a:t>
            </a:r>
            <a:r>
              <a:rPr lang="zh-CN" altLang="en-US"/>
              <a:t>（</a:t>
            </a:r>
            <a:r>
              <a:rPr lang="en-US"/>
              <a:t>2Pin-2.0mm</a:t>
            </a:r>
            <a:r>
              <a:rPr lang="zh-CN" altLang="en-US"/>
              <a:t>）：</a:t>
            </a:r>
            <a:r>
              <a:rPr lang="en-US"/>
              <a:t>Power Input</a:t>
            </a:r>
          </a:p>
          <a:p>
            <a:r>
              <a:rPr lang="en-US"/>
              <a:t>Alarm Pin</a:t>
            </a:r>
          </a:p>
          <a:p>
            <a:endParaRPr lang="en-US"/>
          </a:p>
          <a:p>
            <a:pPr>
              <a:lnSpc>
                <a:spcPts val="2500"/>
              </a:lnSpc>
            </a:pP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8849BD3-F0A5-48AC-97DB-279D2DB3197C}"/>
              </a:ext>
            </a:extLst>
          </p:cNvPr>
          <p:cNvSpPr/>
          <p:nvPr/>
        </p:nvSpPr>
        <p:spPr>
          <a:xfrm>
            <a:off x="3535707" y="4187793"/>
            <a:ext cx="228600" cy="238125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B7A384F-60EB-460D-99CF-6D6E4555FFF0}"/>
              </a:ext>
            </a:extLst>
          </p:cNvPr>
          <p:cNvSpPr/>
          <p:nvPr/>
        </p:nvSpPr>
        <p:spPr>
          <a:xfrm>
            <a:off x="3535707" y="4463711"/>
            <a:ext cx="228600" cy="238125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D38C49D-5B2A-4F1D-9ADC-D97478E73568}"/>
              </a:ext>
            </a:extLst>
          </p:cNvPr>
          <p:cNvSpPr/>
          <p:nvPr/>
        </p:nvSpPr>
        <p:spPr>
          <a:xfrm>
            <a:off x="3535707" y="4739629"/>
            <a:ext cx="228600" cy="238125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2BD8FAE-6EA8-4C4F-875E-932D36D84809}"/>
              </a:ext>
            </a:extLst>
          </p:cNvPr>
          <p:cNvSpPr/>
          <p:nvPr/>
        </p:nvSpPr>
        <p:spPr>
          <a:xfrm>
            <a:off x="3535707" y="5015547"/>
            <a:ext cx="228600" cy="238125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B19BFC5-D5C4-4C61-8BD3-BB4E3776272C}"/>
              </a:ext>
            </a:extLst>
          </p:cNvPr>
          <p:cNvSpPr/>
          <p:nvPr/>
        </p:nvSpPr>
        <p:spPr>
          <a:xfrm>
            <a:off x="3535707" y="5305521"/>
            <a:ext cx="228600" cy="238125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39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87</cp:revision>
  <dcterms:created xsi:type="dcterms:W3CDTF">2018-08-02T02:20:03Z</dcterms:created>
  <dcterms:modified xsi:type="dcterms:W3CDTF">2018-11-20T10:05:46Z</dcterms:modified>
</cp:coreProperties>
</file>