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893F8947-8A20-4737-A02A-53254538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23" y="15266"/>
            <a:ext cx="7197225" cy="539791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423973" y="2320801"/>
            <a:ext cx="12156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419752" y="3088158"/>
            <a:ext cx="1219851" cy="2028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423973" y="2848616"/>
            <a:ext cx="120508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19752" y="2581894"/>
            <a:ext cx="1209301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2170640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1592752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3306320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2723408"/>
            <a:ext cx="476250" cy="4762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943502" y="1830877"/>
            <a:ext cx="476250" cy="48992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943502" y="2408765"/>
            <a:ext cx="476250" cy="17312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943502" y="2848616"/>
            <a:ext cx="476250" cy="11291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943502" y="3108445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629053" y="228180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4629053" y="253033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4629053" y="27916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629053" y="303201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8073880" y="1132103"/>
            <a:ext cx="0" cy="68027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55" y="682871"/>
            <a:ext cx="476250" cy="496353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529F4D04-7198-4969-9E33-3700E88A940C}"/>
              </a:ext>
            </a:extLst>
          </p:cNvPr>
          <p:cNvSpPr>
            <a:spLocks noChangeAspect="1"/>
          </p:cNvSpPr>
          <p:nvPr/>
        </p:nvSpPr>
        <p:spPr>
          <a:xfrm>
            <a:off x="8040520" y="1769733"/>
            <a:ext cx="64998" cy="6774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1908398" y="460262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52" y="4997448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52" y="4681143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52" y="5630061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52" y="5313755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21" y="4668502"/>
            <a:ext cx="266700" cy="266700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2000759-57AC-4C76-B492-061F33670904}"/>
              </a:ext>
            </a:extLst>
          </p:cNvPr>
          <p:cNvCxnSpPr>
            <a:cxnSpLocks/>
          </p:cNvCxnSpPr>
          <p:nvPr/>
        </p:nvCxnSpPr>
        <p:spPr>
          <a:xfrm flipV="1">
            <a:off x="8038655" y="2170640"/>
            <a:ext cx="658246" cy="53352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A41FE39-B63A-4D14-8280-9610F355E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61" y="1906359"/>
            <a:ext cx="472059" cy="491985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1B3F211-844C-489A-BB4A-D287FA0DEEAE}"/>
              </a:ext>
            </a:extLst>
          </p:cNvPr>
          <p:cNvCxnSpPr>
            <a:cxnSpLocks/>
          </p:cNvCxnSpPr>
          <p:nvPr/>
        </p:nvCxnSpPr>
        <p:spPr>
          <a:xfrm flipV="1">
            <a:off x="8696901" y="2170640"/>
            <a:ext cx="44938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BC78639D-ECD6-4690-9115-350F932829FC}"/>
              </a:ext>
            </a:extLst>
          </p:cNvPr>
          <p:cNvSpPr>
            <a:spLocks noChangeAspect="1"/>
          </p:cNvSpPr>
          <p:nvPr/>
        </p:nvSpPr>
        <p:spPr>
          <a:xfrm>
            <a:off x="7990422" y="2632278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0568BCE-8B6F-48F0-8DBC-CE2D7646A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22" y="4997448"/>
            <a:ext cx="266700" cy="2667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4E68B75-D251-45E8-BCBB-7BD7A31B8F11}"/>
              </a:ext>
            </a:extLst>
          </p:cNvPr>
          <p:cNvSpPr txBox="1"/>
          <p:nvPr/>
        </p:nvSpPr>
        <p:spPr>
          <a:xfrm>
            <a:off x="6811721" y="4704834"/>
            <a:ext cx="4663386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INT: connect to the INT pin of the AK9753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1300"/>
              </a:lnSpc>
            </a:pP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IR Sensor: there are four sensors under the lens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1000"/>
              </a:lnSpc>
            </a:pP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824374-B76B-4B23-98C3-9D969240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4" y="1449755"/>
            <a:ext cx="6656832" cy="49926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59E9ED-6812-470A-B276-7DF3B14BF8CD}"/>
              </a:ext>
            </a:extLst>
          </p:cNvPr>
          <p:cNvSpPr txBox="1"/>
          <p:nvPr/>
        </p:nvSpPr>
        <p:spPr>
          <a:xfrm>
            <a:off x="2712907" y="839751"/>
            <a:ext cx="253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Default 0 x 64</a:t>
            </a:r>
            <a:endParaRPr lang="zh-CN" altLang="en-US" sz="2400" b="1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586C9A-92DA-40E8-A60F-E5CF9B9C860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97444" y="2540644"/>
            <a:ext cx="515697" cy="7074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FCFE598-9FFA-4D4F-8349-262C9BD92457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4256730" y="2540644"/>
            <a:ext cx="505092" cy="71062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FEF57BC-A1C7-433D-AE12-ED8204EF13C2}"/>
              </a:ext>
            </a:extLst>
          </p:cNvPr>
          <p:cNvSpPr>
            <a:spLocks noChangeAspect="1"/>
          </p:cNvSpPr>
          <p:nvPr/>
        </p:nvSpPr>
        <p:spPr>
          <a:xfrm rot="16200000">
            <a:off x="3540479" y="1511390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EAA0D3-6C15-445A-AA4F-214BB3AB30C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3741590" y="2094462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FFE8EA-8C1C-4CF7-B8B9-ED3423F43D9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3557970" y="2177328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38707F-9829-45A8-9BD8-96A1548D2B42}"/>
              </a:ext>
            </a:extLst>
          </p:cNvPr>
          <p:cNvSpPr>
            <a:spLocks noChangeAspect="1"/>
          </p:cNvSpPr>
          <p:nvPr/>
        </p:nvSpPr>
        <p:spPr>
          <a:xfrm>
            <a:off x="4171652" y="323667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938466-D7CC-4D1C-925F-C9242A1EC7F2}"/>
              </a:ext>
            </a:extLst>
          </p:cNvPr>
          <p:cNvSpPr>
            <a:spLocks noChangeAspect="1"/>
          </p:cNvSpPr>
          <p:nvPr/>
        </p:nvSpPr>
        <p:spPr>
          <a:xfrm>
            <a:off x="3698544" y="3233498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BD8320-F476-4D71-AD4B-19D83CC5C7B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3167541" y="2094461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538B14-3826-4DAE-9951-2EFE814DE71B}"/>
              </a:ext>
            </a:extLst>
          </p:cNvPr>
          <p:cNvSpPr>
            <a:spLocks noChangeAspect="1"/>
          </p:cNvSpPr>
          <p:nvPr/>
        </p:nvSpPr>
        <p:spPr>
          <a:xfrm rot="16200000">
            <a:off x="4315639" y="1428526"/>
            <a:ext cx="476086" cy="4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99817F-A3A5-456A-B24A-E146D5440731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4315639" y="2094464"/>
            <a:ext cx="476086" cy="4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4DA23-7B20-4A48-9422-9D14213FC8CE}"/>
              </a:ext>
            </a:extLst>
          </p:cNvPr>
          <p:cNvSpPr>
            <a:spLocks noChangeAspect="1"/>
          </p:cNvSpPr>
          <p:nvPr/>
        </p:nvSpPr>
        <p:spPr>
          <a:xfrm rot="16200000">
            <a:off x="3167541" y="1428529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B6E014A-DA90-4C20-A14A-FABDAEE2BAB0}"/>
              </a:ext>
            </a:extLst>
          </p:cNvPr>
          <p:cNvSpPr/>
          <p:nvPr/>
        </p:nvSpPr>
        <p:spPr>
          <a:xfrm>
            <a:off x="5192442" y="1729117"/>
            <a:ext cx="919742" cy="379390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7100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E2A99F-A65B-45BB-B5FF-BD4B5EEC310D}"/>
              </a:ext>
            </a:extLst>
          </p:cNvPr>
          <p:cNvSpPr/>
          <p:nvPr/>
        </p:nvSpPr>
        <p:spPr>
          <a:xfrm>
            <a:off x="3748381" y="2064558"/>
            <a:ext cx="439392" cy="4760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haroni" panose="02010803020104030203" pitchFamily="2" charset="-79"/>
                <a:cs typeface="Aharoni" panose="02010803020104030203" pitchFamily="2" charset="-79"/>
              </a:rPr>
              <a:t>CAD</a:t>
            </a:r>
            <a:r>
              <a:rPr lang="en-US" sz="1000" b="1"/>
              <a:t>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E6E699-3985-4E8E-B63C-73742FE72CEA}"/>
              </a:ext>
            </a:extLst>
          </p:cNvPr>
          <p:cNvSpPr/>
          <p:nvPr/>
        </p:nvSpPr>
        <p:spPr>
          <a:xfrm>
            <a:off x="3748381" y="1384664"/>
            <a:ext cx="439392" cy="4760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haroni" panose="02010803020104030203" pitchFamily="2" charset="-79"/>
                <a:cs typeface="Aharoni" panose="02010803020104030203" pitchFamily="2" charset="-79"/>
              </a:rPr>
              <a:t>CAD</a:t>
            </a:r>
            <a:r>
              <a:rPr lang="en-US" sz="1000" b="1"/>
              <a:t>1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F89BA94-49B7-464F-8AE6-FDF37EC6C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10575"/>
              </p:ext>
            </p:extLst>
          </p:nvPr>
        </p:nvGraphicFramePr>
        <p:xfrm>
          <a:off x="6488640" y="712751"/>
          <a:ext cx="4891052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7660">
                  <a:extLst>
                    <a:ext uri="{9D8B030D-6E8A-4147-A177-3AD203B41FA5}">
                      <a16:colId xmlns:a16="http://schemas.microsoft.com/office/drawing/2014/main" val="389403715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286612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1283052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175726637"/>
                    </a:ext>
                  </a:extLst>
                </a:gridCol>
                <a:gridCol w="1067292">
                  <a:extLst>
                    <a:ext uri="{9D8B030D-6E8A-4147-A177-3AD203B41FA5}">
                      <a16:colId xmlns:a16="http://schemas.microsoft.com/office/drawing/2014/main" val="283250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I2C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Slave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1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9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6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7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Prohibited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3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0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83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微软雅黑</vt:lpstr>
      <vt:lpstr>等线</vt:lpstr>
      <vt:lpstr>等线 Light</vt:lpstr>
      <vt:lpstr>Aharoni</vt:lpstr>
      <vt:lpstr>Arial</vt:lpstr>
      <vt:lpstr>Arial Black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14</cp:revision>
  <dcterms:created xsi:type="dcterms:W3CDTF">2018-10-30T03:44:49Z</dcterms:created>
  <dcterms:modified xsi:type="dcterms:W3CDTF">2018-12-04T07:00:01Z</dcterms:modified>
</cp:coreProperties>
</file>