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7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893F8947-8A20-4737-A02A-53254538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73" y="415316"/>
            <a:ext cx="7197225" cy="5397918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3366823" y="2720851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V="1">
            <a:off x="3362602" y="3488208"/>
            <a:ext cx="1219851" cy="2028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3366823" y="3248666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E42417-3ABF-4C97-B8E9-5B00D5A9B4C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62602" y="2981944"/>
            <a:ext cx="1209301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02" y="2570690"/>
            <a:ext cx="476250" cy="476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02" y="1992802"/>
            <a:ext cx="476250" cy="476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02" y="3706370"/>
            <a:ext cx="476250" cy="476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02" y="3123458"/>
            <a:ext cx="476250" cy="47625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2886352" y="2230927"/>
            <a:ext cx="480472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B0E017-5BAB-4B2D-A706-935B545A84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886352" y="2808815"/>
            <a:ext cx="480472" cy="17836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8DDF23-2427-40AB-9AB2-2FA9AF8AB93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886352" y="3248666"/>
            <a:ext cx="476250" cy="11291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E9DD9A-823F-4CD0-B00A-5C2C9E0E90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886352" y="3508495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4571903" y="2681856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4571903" y="293038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4571903" y="319174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4571903" y="343206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89BA4B5-2A58-4DED-A60F-EFAE5C63DD10}"/>
              </a:ext>
            </a:extLst>
          </p:cNvPr>
          <p:cNvCxnSpPr>
            <a:cxnSpLocks/>
          </p:cNvCxnSpPr>
          <p:nvPr/>
        </p:nvCxnSpPr>
        <p:spPr>
          <a:xfrm flipV="1">
            <a:off x="8016730" y="1532153"/>
            <a:ext cx="0" cy="68027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ABFAC8CB-A193-4FCD-87EB-01248D83B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05" y="1082921"/>
            <a:ext cx="476250" cy="496353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529F4D04-7198-4969-9E33-3700E88A940C}"/>
              </a:ext>
            </a:extLst>
          </p:cNvPr>
          <p:cNvSpPr>
            <a:spLocks noChangeAspect="1"/>
          </p:cNvSpPr>
          <p:nvPr/>
        </p:nvSpPr>
        <p:spPr>
          <a:xfrm>
            <a:off x="7983370" y="2169783"/>
            <a:ext cx="64998" cy="67742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2346548" y="5002672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02" y="5397498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02" y="5081193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02" y="6030111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02" y="5713805"/>
            <a:ext cx="26670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0EA1D5-B226-4FD4-9A8D-890E1D81E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721" y="5068552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8824374-B76B-4B23-98C3-9D9692408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584" y="1657146"/>
            <a:ext cx="6656832" cy="49926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8D22EFC-DB34-4455-AE67-2ABEAA685514}"/>
              </a:ext>
            </a:extLst>
          </p:cNvPr>
          <p:cNvSpPr txBox="1"/>
          <p:nvPr/>
        </p:nvSpPr>
        <p:spPr>
          <a:xfrm>
            <a:off x="6902796" y="1661545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x 64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59E9ED-6812-470A-B276-7DF3B14BF8CD}"/>
              </a:ext>
            </a:extLst>
          </p:cNvPr>
          <p:cNvSpPr txBox="1"/>
          <p:nvPr/>
        </p:nvSpPr>
        <p:spPr>
          <a:xfrm>
            <a:off x="6909515" y="2309513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x 64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65BB1B-5300-4115-9D42-E7C816E205A0}"/>
              </a:ext>
            </a:extLst>
          </p:cNvPr>
          <p:cNvSpPr txBox="1"/>
          <p:nvPr/>
        </p:nvSpPr>
        <p:spPr>
          <a:xfrm>
            <a:off x="8049613" y="2309512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2586C9A-92DA-40E8-A60F-E5CF9B9C860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164390" y="2748041"/>
            <a:ext cx="502161" cy="68204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FCFE598-9FFA-4D4F-8349-262C9BD92457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6226015" y="2748041"/>
            <a:ext cx="498530" cy="68204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5CC69F-7CA5-453C-BC01-EACEB9D9363C}"/>
              </a:ext>
            </a:extLst>
          </p:cNvPr>
          <p:cNvGrpSpPr/>
          <p:nvPr/>
        </p:nvGrpSpPr>
        <p:grpSpPr>
          <a:xfrm>
            <a:off x="5162938" y="1606014"/>
            <a:ext cx="1564378" cy="476089"/>
            <a:chOff x="4988822" y="4855728"/>
            <a:chExt cx="1564378" cy="47608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024DA23-7B20-4A48-9422-9D14213FC8C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958919" y="4885634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A937EB6-445B-44AC-92BD-79B02E757C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32968" y="4885632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538B14-3826-4DAE-9951-2EFE814DE71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107017" y="4885631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EF57BC-A1C7-433D-AE12-ED8204EF13C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906126" y="4968498"/>
              <a:ext cx="286548" cy="2505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82E19CC-CBBE-4B76-B6BE-C69DA3A4815B}"/>
              </a:ext>
            </a:extLst>
          </p:cNvPr>
          <p:cNvGrpSpPr/>
          <p:nvPr/>
        </p:nvGrpSpPr>
        <p:grpSpPr>
          <a:xfrm flipH="1">
            <a:off x="5162938" y="2271949"/>
            <a:ext cx="1564378" cy="476089"/>
            <a:chOff x="4988822" y="5617866"/>
            <a:chExt cx="1564378" cy="47608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99817F-A3A5-456A-B24A-E146D544073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958919" y="5647772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6EAA0D3-6C15-445A-AA4F-214BB3AB30C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32968" y="5647770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3BD8320-F476-4D71-AD4B-19D83CC5C7B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107017" y="5647769"/>
              <a:ext cx="476086" cy="4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FFFE8EA-8C1C-4CF7-B8B9-ED3423F43D9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906126" y="5730636"/>
              <a:ext cx="286548" cy="2505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4" name="椭圆 23">
            <a:extLst>
              <a:ext uri="{FF2B5EF4-FFF2-40B4-BE49-F238E27FC236}">
                <a16:creationId xmlns:a16="http://schemas.microsoft.com/office/drawing/2014/main" id="{9C38707F-9829-45A8-9BD8-96A1548D2B42}"/>
              </a:ext>
            </a:extLst>
          </p:cNvPr>
          <p:cNvSpPr>
            <a:spLocks noChangeAspect="1"/>
          </p:cNvSpPr>
          <p:nvPr/>
        </p:nvSpPr>
        <p:spPr>
          <a:xfrm>
            <a:off x="6140937" y="3415489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3938466-D7CC-4D1C-925F-C9242A1EC7F2}"/>
              </a:ext>
            </a:extLst>
          </p:cNvPr>
          <p:cNvSpPr>
            <a:spLocks noChangeAspect="1"/>
          </p:cNvSpPr>
          <p:nvPr/>
        </p:nvSpPr>
        <p:spPr>
          <a:xfrm>
            <a:off x="5651954" y="3415489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40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37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z xd</cp:lastModifiedBy>
  <cp:revision>8</cp:revision>
  <dcterms:created xsi:type="dcterms:W3CDTF">2018-10-30T03:44:49Z</dcterms:created>
  <dcterms:modified xsi:type="dcterms:W3CDTF">2018-12-03T07:49:42Z</dcterms:modified>
</cp:coreProperties>
</file>