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3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D559B5-BDE8-4FA4-A4DA-6B552417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8" y="566857"/>
            <a:ext cx="6756400" cy="50673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161213" y="2542871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161213" y="3462998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161213" y="3157425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161213" y="286546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898490" y="4998710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243647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1814822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3681160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3050108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39353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07723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602615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709844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80742" y="2052947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680742" y="267460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80742" y="3164431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80742" y="3483285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366293" y="24930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366293" y="280656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366293" y="310050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366293" y="34068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7ABF3F6-9FFC-4519-9456-5714CDEDC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8" y="539986"/>
            <a:ext cx="472059" cy="47205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0F872EB-99D8-4923-AA4C-3197572B6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97" y="541882"/>
            <a:ext cx="472059" cy="472059"/>
          </a:xfrm>
          <a:prstGeom prst="rect">
            <a:avLst/>
          </a:prstGeom>
        </p:spPr>
      </p:pic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180FCF-8EAB-467D-A0A8-DB8A89D31211}"/>
              </a:ext>
            </a:extLst>
          </p:cNvPr>
          <p:cNvCxnSpPr>
            <a:cxnSpLocks/>
          </p:cNvCxnSpPr>
          <p:nvPr/>
        </p:nvCxnSpPr>
        <p:spPr>
          <a:xfrm>
            <a:off x="6462767" y="1077369"/>
            <a:ext cx="0" cy="599730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BA538DD-8EC6-4041-ADF8-20D9654D3C9B}"/>
              </a:ext>
            </a:extLst>
          </p:cNvPr>
          <p:cNvCxnSpPr>
            <a:cxnSpLocks/>
          </p:cNvCxnSpPr>
          <p:nvPr/>
        </p:nvCxnSpPr>
        <p:spPr>
          <a:xfrm>
            <a:off x="6934826" y="1077369"/>
            <a:ext cx="0" cy="560923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B415C21-13A2-4988-B54C-53D48D706D2E}"/>
              </a:ext>
            </a:extLst>
          </p:cNvPr>
          <p:cNvSpPr>
            <a:spLocks noChangeAspect="1"/>
          </p:cNvSpPr>
          <p:nvPr/>
        </p:nvSpPr>
        <p:spPr>
          <a:xfrm>
            <a:off x="6411205" y="162553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7F10BC5-27DC-4029-961B-B2C8A22DC741}"/>
              </a:ext>
            </a:extLst>
          </p:cNvPr>
          <p:cNvSpPr>
            <a:spLocks noChangeAspect="1"/>
          </p:cNvSpPr>
          <p:nvPr/>
        </p:nvSpPr>
        <p:spPr>
          <a:xfrm>
            <a:off x="6883264" y="162553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AD52FCA5-8490-45CF-A16F-3B67DE105C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89" y="5085858"/>
            <a:ext cx="266700" cy="2667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DAF0B8E5-6BC4-4B6E-BB54-1F7D1A55F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89" y="5402163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0619CCE-8E84-4794-A2AD-4D55ECDD8D28}"/>
              </a:ext>
            </a:extLst>
          </p:cNvPr>
          <p:cNvSpPr txBox="1"/>
          <p:nvPr/>
        </p:nvSpPr>
        <p:spPr>
          <a:xfrm>
            <a:off x="6771625" y="5050466"/>
            <a:ext cx="5132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ALERT: r</a:t>
            </a:r>
            <a:r>
              <a:rPr lang="en-US"/>
              <a:t>eserved interrupt pin for customer use</a:t>
            </a:r>
          </a:p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RST: connect to the reset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67F27C-667F-4E3C-B1E6-720E8FCD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89" y="1456243"/>
            <a:ext cx="6756400" cy="506730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2064C3F9-D98B-4863-A45C-79C9F5F1A043}"/>
              </a:ext>
            </a:extLst>
          </p:cNvPr>
          <p:cNvSpPr/>
          <p:nvPr/>
        </p:nvSpPr>
        <p:spPr>
          <a:xfrm rot="5400000">
            <a:off x="6235086" y="931400"/>
            <a:ext cx="461663" cy="3602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A661198-DFEE-4AF9-AB2D-63ACD9C3AAD5}"/>
              </a:ext>
            </a:extLst>
          </p:cNvPr>
          <p:cNvSpPr/>
          <p:nvPr/>
        </p:nvSpPr>
        <p:spPr>
          <a:xfrm rot="5400000">
            <a:off x="5721087" y="931400"/>
            <a:ext cx="461663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AC4FA8-1627-4DC3-B6C1-E4DF2FD4716B}"/>
              </a:ext>
            </a:extLst>
          </p:cNvPr>
          <p:cNvSpPr/>
          <p:nvPr/>
        </p:nvSpPr>
        <p:spPr>
          <a:xfrm rot="5400000">
            <a:off x="5554021" y="931399"/>
            <a:ext cx="233877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71D1944-60E9-437D-A6FC-778AC449DB7E}"/>
              </a:ext>
            </a:extLst>
          </p:cNvPr>
          <p:cNvSpPr/>
          <p:nvPr/>
        </p:nvSpPr>
        <p:spPr>
          <a:xfrm rot="5400000">
            <a:off x="5721086" y="1669335"/>
            <a:ext cx="461664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7C9B68E-1732-467D-B59C-5987C6FC1B25}"/>
              </a:ext>
            </a:extLst>
          </p:cNvPr>
          <p:cNvSpPr/>
          <p:nvPr/>
        </p:nvSpPr>
        <p:spPr>
          <a:xfrm rot="5400000">
            <a:off x="5207087" y="1669335"/>
            <a:ext cx="461664" cy="360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3A5D99-F142-49E9-A5DA-83615BCB49CD}"/>
              </a:ext>
            </a:extLst>
          </p:cNvPr>
          <p:cNvSpPr txBox="1"/>
          <p:nvPr/>
        </p:nvSpPr>
        <p:spPr>
          <a:xfrm>
            <a:off x="6824893" y="855864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0 </a:t>
            </a:r>
            <a:r>
              <a:rPr lang="en-US" altLang="zh-CN" sz="2800" b="1">
                <a:solidFill>
                  <a:srgbClr val="A5A5A5"/>
                </a:solidFill>
                <a:ea typeface="Adobe Gothic Std B" panose="020B0800000000000000" pitchFamily="34" charset="-128"/>
              </a:rPr>
              <a:t>x 44</a:t>
            </a:r>
            <a:endParaRPr lang="zh-CN" altLang="en-US" sz="2800" b="1" dirty="0">
              <a:solidFill>
                <a:srgbClr val="A5A5A5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251322-F247-47A1-822C-B47F7D48A13A}"/>
              </a:ext>
            </a:extLst>
          </p:cNvPr>
          <p:cNvSpPr txBox="1"/>
          <p:nvPr/>
        </p:nvSpPr>
        <p:spPr>
          <a:xfrm>
            <a:off x="6824893" y="1587844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0 x 45</a:t>
            </a:r>
            <a:endParaRPr lang="zh-CN" altLang="en-US" sz="2800" b="1" dirty="0">
              <a:solidFill>
                <a:srgbClr val="A5A5A5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34D68E-0A6B-4622-821E-6AEFC418B4F0}"/>
              </a:ext>
            </a:extLst>
          </p:cNvPr>
          <p:cNvCxnSpPr>
            <a:cxnSpLocks/>
          </p:cNvCxnSpPr>
          <p:nvPr/>
        </p:nvCxnSpPr>
        <p:spPr>
          <a:xfrm flipH="1" flipV="1">
            <a:off x="5266017" y="2080288"/>
            <a:ext cx="404942" cy="64114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5E87613-93C1-467E-B5DF-A45026F2009A}"/>
              </a:ext>
            </a:extLst>
          </p:cNvPr>
          <p:cNvCxnSpPr>
            <a:cxnSpLocks/>
          </p:cNvCxnSpPr>
          <p:nvPr/>
        </p:nvCxnSpPr>
        <p:spPr>
          <a:xfrm flipV="1">
            <a:off x="6232877" y="2080289"/>
            <a:ext cx="413161" cy="6411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9711AD-2E51-4D39-856F-66FF6798B71F}"/>
              </a:ext>
            </a:extLst>
          </p:cNvPr>
          <p:cNvSpPr txBox="1"/>
          <p:nvPr/>
        </p:nvSpPr>
        <p:spPr>
          <a:xfrm>
            <a:off x="7879392" y="1618622"/>
            <a:ext cx="109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default</a:t>
            </a:r>
            <a:endParaRPr lang="zh-CN" altLang="en-US" sz="2400" b="1" dirty="0">
              <a:solidFill>
                <a:srgbClr val="A5A5A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765991-3703-4E30-B834-46C36F075829}"/>
              </a:ext>
            </a:extLst>
          </p:cNvPr>
          <p:cNvSpPr/>
          <p:nvPr/>
        </p:nvSpPr>
        <p:spPr>
          <a:xfrm rot="5400000">
            <a:off x="6101888" y="1673410"/>
            <a:ext cx="233877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E72FB-5770-4488-BF06-15D993CA7160}"/>
              </a:ext>
            </a:extLst>
          </p:cNvPr>
          <p:cNvSpPr txBox="1"/>
          <p:nvPr/>
        </p:nvSpPr>
        <p:spPr>
          <a:xfrm>
            <a:off x="7865444" y="882640"/>
            <a:ext cx="125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</a:rPr>
              <a:t>optional</a:t>
            </a:r>
            <a:endParaRPr lang="zh-CN" altLang="en-US" sz="2400" b="1" dirty="0">
              <a:solidFill>
                <a:srgbClr val="A5A5A5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8FEA0FB-ACED-4954-814F-9A4ED2E174C6}"/>
              </a:ext>
            </a:extLst>
          </p:cNvPr>
          <p:cNvSpPr/>
          <p:nvPr/>
        </p:nvSpPr>
        <p:spPr>
          <a:xfrm rot="5400000">
            <a:off x="6235085" y="1669335"/>
            <a:ext cx="461664" cy="3602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975818-4554-419D-95AB-E3E19E434DCE}"/>
              </a:ext>
            </a:extLst>
          </p:cNvPr>
          <p:cNvSpPr/>
          <p:nvPr/>
        </p:nvSpPr>
        <p:spPr>
          <a:xfrm rot="5400000">
            <a:off x="5207088" y="931400"/>
            <a:ext cx="461663" cy="360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55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Adobe Gothic Std B</vt:lpstr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94</cp:revision>
  <dcterms:created xsi:type="dcterms:W3CDTF">2018-08-02T02:20:03Z</dcterms:created>
  <dcterms:modified xsi:type="dcterms:W3CDTF">2018-10-09T08:47:58Z</dcterms:modified>
</cp:coreProperties>
</file>