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BF6E952-592E-4734-97F7-661F06598A1A}"/>
              </a:ext>
            </a:extLst>
          </p:cNvPr>
          <p:cNvGrpSpPr/>
          <p:nvPr/>
        </p:nvGrpSpPr>
        <p:grpSpPr>
          <a:xfrm>
            <a:off x="1085921" y="299694"/>
            <a:ext cx="5785189" cy="3867150"/>
            <a:chOff x="1838689" y="350494"/>
            <a:chExt cx="5785189" cy="386715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786D760-88DA-47A1-AD9E-4492119DE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7678" y="350494"/>
              <a:ext cx="5156200" cy="3867150"/>
            </a:xfrm>
            <a:prstGeom prst="rect">
              <a:avLst/>
            </a:prstGeom>
          </p:spPr>
        </p:pic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5645112-D07C-4C6B-9392-39D9BADB5575}"/>
                </a:ext>
              </a:extLst>
            </p:cNvPr>
            <p:cNvGrpSpPr/>
            <p:nvPr/>
          </p:nvGrpSpPr>
          <p:grpSpPr>
            <a:xfrm>
              <a:off x="1838689" y="1484042"/>
              <a:ext cx="403562" cy="1577340"/>
              <a:chOff x="3233387" y="1427998"/>
              <a:chExt cx="386016" cy="1508760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FF3E6A-CD31-42D0-AE3C-13BDCB845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387" y="1427998"/>
                <a:ext cx="386016" cy="386016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C01174B4-89C2-4D0C-B26F-33035E9622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387" y="1802246"/>
                <a:ext cx="386016" cy="386016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07BC457B-E507-47EA-A887-0ABE6C066A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387" y="2176494"/>
                <a:ext cx="386016" cy="386016"/>
              </a:xfrm>
              <a:prstGeom prst="rect">
                <a:avLst/>
              </a:prstGeom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C6EF89C3-AFE4-4732-9118-178D0EDE0D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387" y="2550742"/>
                <a:ext cx="386016" cy="386016"/>
              </a:xfrm>
              <a:prstGeom prst="rect">
                <a:avLst/>
              </a:prstGeom>
            </p:spPr>
          </p:pic>
        </p:grp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54D8D14-D48D-45F6-89A6-634C964B8AE8}"/>
                </a:ext>
              </a:extLst>
            </p:cNvPr>
            <p:cNvCxnSpPr>
              <a:cxnSpLocks/>
            </p:cNvCxnSpPr>
            <p:nvPr/>
          </p:nvCxnSpPr>
          <p:spPr>
            <a:xfrm>
              <a:off x="2644192" y="1923748"/>
              <a:ext cx="109728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1513585-2402-4773-B202-B5A94B9B4E68}"/>
                </a:ext>
              </a:extLst>
            </p:cNvPr>
            <p:cNvCxnSpPr>
              <a:cxnSpLocks/>
            </p:cNvCxnSpPr>
            <p:nvPr/>
          </p:nvCxnSpPr>
          <p:spPr>
            <a:xfrm>
              <a:off x="2644192" y="2624965"/>
              <a:ext cx="109728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11B205F-0707-4A55-ACA4-3B1022C2A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6775" y="2393859"/>
              <a:ext cx="146304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23963EC-181B-4C8C-91B5-30994438B94F}"/>
                </a:ext>
              </a:extLst>
            </p:cNvPr>
            <p:cNvCxnSpPr>
              <a:cxnSpLocks/>
            </p:cNvCxnSpPr>
            <p:nvPr/>
          </p:nvCxnSpPr>
          <p:spPr>
            <a:xfrm>
              <a:off x="2242251" y="2152114"/>
              <a:ext cx="146304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2B1DA2A3-4ED3-4440-94B7-BBD22FB36479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 flipV="1">
              <a:off x="2242251" y="1685823"/>
              <a:ext cx="401941" cy="23792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1DDB23F1-BC13-4F76-9BE4-AB93E1600A98}"/>
                </a:ext>
              </a:extLst>
            </p:cNvPr>
            <p:cNvCxnSpPr>
              <a:endCxn id="21" idx="3"/>
            </p:cNvCxnSpPr>
            <p:nvPr/>
          </p:nvCxnSpPr>
          <p:spPr>
            <a:xfrm flipH="1">
              <a:off x="2242251" y="2624965"/>
              <a:ext cx="401940" cy="23463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7115250" y="1570118"/>
            <a:ext cx="634797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I</a:t>
            </a:r>
            <a:r>
              <a:rPr lang="en-US" sz="1600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I</a:t>
            </a:r>
            <a:r>
              <a:rPr lang="en-US" sz="1600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75E67AD-DC70-462C-926A-C0064ADB38AC}"/>
              </a:ext>
            </a:extLst>
          </p:cNvPr>
          <p:cNvGrpSpPr/>
          <p:nvPr/>
        </p:nvGrpSpPr>
        <p:grpSpPr>
          <a:xfrm>
            <a:off x="6833631" y="1601158"/>
            <a:ext cx="260762" cy="1285852"/>
            <a:chOff x="4382532" y="4124223"/>
            <a:chExt cx="260762" cy="1285852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37126308-0125-4A61-8548-BB4E1513B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4124223"/>
              <a:ext cx="260762" cy="260760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D43424B8-FD8A-40A7-BA9C-3B9B28427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4465920"/>
              <a:ext cx="260762" cy="260760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E7DFF96D-EFCF-411F-A96C-0982E2CB0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4807618"/>
              <a:ext cx="260762" cy="260760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F26BB28F-8841-4089-94D8-F8433A1D9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5149315"/>
              <a:ext cx="260762" cy="260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>
            <a:extLst>
              <a:ext uri="{FF2B5EF4-FFF2-40B4-BE49-F238E27FC236}">
                <a16:creationId xmlns:a16="http://schemas.microsoft.com/office/drawing/2014/main" id="{F823960D-B915-4946-9BCB-807A9D977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8594" y="961131"/>
            <a:ext cx="5760720" cy="4320540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2396943" y="1558140"/>
            <a:ext cx="1005840" cy="0"/>
          </a:xfrm>
          <a:prstGeom prst="line">
            <a:avLst/>
          </a:prstGeom>
          <a:ln w="9525" cap="sq" cmpd="sng" algn="ctr">
            <a:solidFill>
              <a:schemeClr val="accent3"/>
            </a:solidFill>
            <a:prstDash val="dash"/>
            <a:round/>
            <a:headEnd type="oval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4DA63C9-5B8F-4153-8FCE-50B415E39115}"/>
              </a:ext>
            </a:extLst>
          </p:cNvPr>
          <p:cNvCxnSpPr>
            <a:cxnSpLocks/>
          </p:cNvCxnSpPr>
          <p:nvPr/>
        </p:nvCxnSpPr>
        <p:spPr>
          <a:xfrm flipH="1" flipV="1">
            <a:off x="4316076" y="2900834"/>
            <a:ext cx="685800" cy="106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50FDFEA-C91C-4CBB-8B1A-1E2155BC3C6E}"/>
              </a:ext>
            </a:extLst>
          </p:cNvPr>
          <p:cNvCxnSpPr>
            <a:cxnSpLocks/>
          </p:cNvCxnSpPr>
          <p:nvPr/>
        </p:nvCxnSpPr>
        <p:spPr>
          <a:xfrm flipV="1">
            <a:off x="5019189" y="2208594"/>
            <a:ext cx="533836" cy="68662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0D34733-893D-4133-BE32-E61C91883171}"/>
              </a:ext>
            </a:extLst>
          </p:cNvPr>
          <p:cNvCxnSpPr>
            <a:cxnSpLocks/>
          </p:cNvCxnSpPr>
          <p:nvPr/>
        </p:nvCxnSpPr>
        <p:spPr>
          <a:xfrm flipH="1" flipV="1">
            <a:off x="4331468" y="3396693"/>
            <a:ext cx="685800" cy="106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3F5C06D-A311-41BC-9EFE-BBEDA2D820B8}"/>
              </a:ext>
            </a:extLst>
          </p:cNvPr>
          <p:cNvCxnSpPr>
            <a:cxnSpLocks noChangeAspect="1"/>
          </p:cNvCxnSpPr>
          <p:nvPr/>
        </p:nvCxnSpPr>
        <p:spPr>
          <a:xfrm>
            <a:off x="5035281" y="3400317"/>
            <a:ext cx="534350" cy="66871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3D8D75AE-75CD-45C4-A470-B4807554FE75}"/>
              </a:ext>
            </a:extLst>
          </p:cNvPr>
          <p:cNvSpPr txBox="1"/>
          <p:nvPr/>
        </p:nvSpPr>
        <p:spPr>
          <a:xfrm>
            <a:off x="1178781" y="1363677"/>
            <a:ext cx="1759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</a:rPr>
              <a:t>lert</a:t>
            </a:r>
          </a:p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  Default H</a:t>
            </a:r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</a:rPr>
              <a:t>igh</a:t>
            </a:r>
            <a:endParaRPr lang="en-US" sz="2000" b="1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219BA25-ECAA-49A8-AD3E-015107554163}"/>
              </a:ext>
            </a:extLst>
          </p:cNvPr>
          <p:cNvGrpSpPr>
            <a:grpSpLocks noChangeAspect="1"/>
          </p:cNvGrpSpPr>
          <p:nvPr/>
        </p:nvGrpSpPr>
        <p:grpSpPr>
          <a:xfrm>
            <a:off x="5632160" y="4677663"/>
            <a:ext cx="4823587" cy="1173195"/>
            <a:chOff x="6254878" y="4815314"/>
            <a:chExt cx="5037719" cy="1225272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57FB1E9E-AE29-41F1-8DBF-78803ACE9A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522623" y="4894569"/>
              <a:ext cx="1008183" cy="353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  <a:r>
                <a:rPr lang="en-US" altLang="zh-CN" sz="1600" b="1">
                  <a:solidFill>
                    <a:schemeClr val="bg1">
                      <a:lumMod val="75000"/>
                    </a:schemeClr>
                  </a:solidFill>
                </a:rPr>
                <a:t>igh-3V3</a:t>
              </a:r>
              <a:endParaRPr lang="en-US" sz="1600" b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8892A130-798A-4932-B319-1C22DA07462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255498" y="5511281"/>
              <a:ext cx="288854" cy="2900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95F16EF5-00B8-4800-BDA6-0850B2CE08D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255498" y="4920123"/>
              <a:ext cx="288854" cy="29009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A607FB19-E400-4AFB-8AB1-334ACF9629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517274" y="5490647"/>
              <a:ext cx="9921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chemeClr val="bg1">
                      <a:lumMod val="75000"/>
                    </a:schemeClr>
                  </a:solidFill>
                </a:rPr>
                <a:t>Low-GND</a:t>
              </a:r>
              <a:endParaRPr lang="en-US" sz="1600" b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C383CB5A-E4C9-4B62-9B73-F8FCC570E5A9}"/>
                </a:ext>
              </a:extLst>
            </p:cNvPr>
            <p:cNvSpPr/>
            <p:nvPr/>
          </p:nvSpPr>
          <p:spPr>
            <a:xfrm rot="5400000">
              <a:off x="8943156" y="4579672"/>
              <a:ext cx="338552" cy="809836"/>
            </a:xfrm>
            <a:prstGeom prst="rect">
              <a:avLst/>
            </a:prstGeom>
            <a:noFill/>
            <a:ln w="19050">
              <a:solidFill>
                <a:schemeClr val="accent2">
                  <a:lumMod val="40000"/>
                  <a:lumOff val="60000"/>
                  <a:alpha val="5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ECDB002B-ECFE-4D96-8998-A58EA798320F}"/>
                </a:ext>
              </a:extLst>
            </p:cNvPr>
            <p:cNvSpPr/>
            <p:nvPr/>
          </p:nvSpPr>
          <p:spPr>
            <a:xfrm rot="5400000">
              <a:off x="8943156" y="5440713"/>
              <a:ext cx="338552" cy="809836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  <a:alpha val="5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A916BCD-7E8D-4E3B-BA02-4BEF3BBDAAEC}"/>
                </a:ext>
              </a:extLst>
            </p:cNvPr>
            <p:cNvSpPr/>
            <p:nvPr/>
          </p:nvSpPr>
          <p:spPr>
            <a:xfrm rot="5400000">
              <a:off x="8943156" y="5002877"/>
              <a:ext cx="338552" cy="809836"/>
            </a:xfrm>
            <a:prstGeom prst="rect">
              <a:avLst/>
            </a:prstGeom>
            <a:noFill/>
            <a:ln w="19050">
              <a:solidFill>
                <a:schemeClr val="accent6">
                  <a:lumMod val="60000"/>
                  <a:lumOff val="40000"/>
                  <a:alpha val="5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00DBA403-857A-4BFC-AE6B-EDA694DA96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633901" y="5687004"/>
              <a:ext cx="1658696" cy="353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r>
                <a:rPr lang="en-US" sz="1600" b="1" baseline="3000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sz="1600" b="1">
                  <a:solidFill>
                    <a:schemeClr val="bg1">
                      <a:lumMod val="75000"/>
                    </a:schemeClr>
                  </a:solidFill>
                </a:rPr>
                <a:t>C Address AD2</a:t>
              </a: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7A985960-D01A-428A-803E-6F6E051CDB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633901" y="5253861"/>
              <a:ext cx="1658696" cy="353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r>
                <a:rPr lang="en-US" sz="1600" b="1" baseline="3000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sz="1600" b="1">
                  <a:solidFill>
                    <a:schemeClr val="bg1">
                      <a:lumMod val="75000"/>
                    </a:schemeClr>
                  </a:solidFill>
                </a:rPr>
                <a:t>C Address AD1</a:t>
              </a: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9F251A8-0DDA-4F70-8150-7F35C144C9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633901" y="4820719"/>
              <a:ext cx="1621865" cy="353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r>
                <a:rPr lang="en-US" sz="1600" b="1" baseline="3000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sz="1600" b="1">
                  <a:solidFill>
                    <a:schemeClr val="bg1">
                      <a:lumMod val="75000"/>
                    </a:schemeClr>
                  </a:solidFill>
                </a:rPr>
                <a:t>C Address AD0</a:t>
              </a:r>
            </a:p>
          </p:txBody>
        </p:sp>
      </p:grpSp>
      <p:sp>
        <p:nvSpPr>
          <p:cNvPr id="55" name="矩形 54">
            <a:extLst>
              <a:ext uri="{FF2B5EF4-FFF2-40B4-BE49-F238E27FC236}">
                <a16:creationId xmlns:a16="http://schemas.microsoft.com/office/drawing/2014/main" id="{5FC77FFD-48D2-4B6E-9D0D-BF93114F9BE8}"/>
              </a:ext>
            </a:extLst>
          </p:cNvPr>
          <p:cNvSpPr/>
          <p:nvPr/>
        </p:nvSpPr>
        <p:spPr>
          <a:xfrm rot="5400000">
            <a:off x="6225616" y="2448431"/>
            <a:ext cx="154387" cy="22782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C227A83-19D9-4C1A-B303-DAB498972367}"/>
              </a:ext>
            </a:extLst>
          </p:cNvPr>
          <p:cNvSpPr/>
          <p:nvPr/>
        </p:nvSpPr>
        <p:spPr>
          <a:xfrm rot="5400000">
            <a:off x="6204195" y="3053007"/>
            <a:ext cx="154387" cy="22782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CDD5C80-6336-44AD-8B3F-ECB445452D64}"/>
              </a:ext>
            </a:extLst>
          </p:cNvPr>
          <p:cNvSpPr/>
          <p:nvPr/>
        </p:nvSpPr>
        <p:spPr>
          <a:xfrm rot="5400000">
            <a:off x="6165689" y="3663068"/>
            <a:ext cx="154387" cy="22782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74FBA0-B5A2-4314-BC4B-CDE10C9EBF99}"/>
              </a:ext>
            </a:extLst>
          </p:cNvPr>
          <p:cNvSpPr/>
          <p:nvPr/>
        </p:nvSpPr>
        <p:spPr>
          <a:xfrm rot="5400000">
            <a:off x="6276913" y="1565500"/>
            <a:ext cx="565220" cy="1892979"/>
          </a:xfrm>
          <a:prstGeom prst="rect">
            <a:avLst/>
          </a:prstGeom>
          <a:noFill/>
          <a:ln w="25400">
            <a:solidFill>
              <a:schemeClr val="accent2">
                <a:lumMod val="40000"/>
                <a:lumOff val="60000"/>
                <a:alpha val="61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2526B3-7571-424F-B32D-1B6A64631AE9}"/>
              </a:ext>
            </a:extLst>
          </p:cNvPr>
          <p:cNvSpPr/>
          <p:nvPr/>
        </p:nvSpPr>
        <p:spPr>
          <a:xfrm rot="5400000">
            <a:off x="5743128" y="2323867"/>
            <a:ext cx="444814" cy="4467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C74953F-FA2E-4C14-87EC-5868C33F0127}"/>
              </a:ext>
            </a:extLst>
          </p:cNvPr>
          <p:cNvSpPr/>
          <p:nvPr/>
        </p:nvSpPr>
        <p:spPr>
          <a:xfrm rot="5400000">
            <a:off x="6337117" y="2323867"/>
            <a:ext cx="444814" cy="4467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64A9C57-BFB9-444F-BEEE-E4FFD69ACC36}"/>
              </a:ext>
            </a:extLst>
          </p:cNvPr>
          <p:cNvSpPr/>
          <p:nvPr/>
        </p:nvSpPr>
        <p:spPr>
          <a:xfrm rot="5400000">
            <a:off x="6931106" y="2323867"/>
            <a:ext cx="444814" cy="4467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8B85925-DE2B-48E9-8E54-C224C9088404}"/>
              </a:ext>
            </a:extLst>
          </p:cNvPr>
          <p:cNvSpPr/>
          <p:nvPr/>
        </p:nvSpPr>
        <p:spPr>
          <a:xfrm rot="5400000">
            <a:off x="5743128" y="2935360"/>
            <a:ext cx="444814" cy="4467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85BFFA8-E2E5-4FF4-9942-FEA668125088}"/>
              </a:ext>
            </a:extLst>
          </p:cNvPr>
          <p:cNvSpPr/>
          <p:nvPr/>
        </p:nvSpPr>
        <p:spPr>
          <a:xfrm rot="5400000">
            <a:off x="6337117" y="2935360"/>
            <a:ext cx="444814" cy="4467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6577567-D1F4-4ACF-97DC-0F0784DF30FC}"/>
              </a:ext>
            </a:extLst>
          </p:cNvPr>
          <p:cNvSpPr/>
          <p:nvPr/>
        </p:nvSpPr>
        <p:spPr>
          <a:xfrm rot="5400000">
            <a:off x="6931106" y="2935360"/>
            <a:ext cx="444814" cy="4467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319B55B-9132-4FAE-A335-718354B953CD}"/>
              </a:ext>
            </a:extLst>
          </p:cNvPr>
          <p:cNvSpPr/>
          <p:nvPr/>
        </p:nvSpPr>
        <p:spPr>
          <a:xfrm rot="5400000">
            <a:off x="5743128" y="3546854"/>
            <a:ext cx="444814" cy="4467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2948188-0004-4B27-8987-F2FF01952ED2}"/>
              </a:ext>
            </a:extLst>
          </p:cNvPr>
          <p:cNvSpPr/>
          <p:nvPr/>
        </p:nvSpPr>
        <p:spPr>
          <a:xfrm rot="5400000">
            <a:off x="6337117" y="3546854"/>
            <a:ext cx="444814" cy="4467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38C5CE9-3BDB-43ED-B799-ADEE3FF66DA0}"/>
              </a:ext>
            </a:extLst>
          </p:cNvPr>
          <p:cNvSpPr/>
          <p:nvPr/>
        </p:nvSpPr>
        <p:spPr>
          <a:xfrm rot="5400000">
            <a:off x="6931106" y="3546854"/>
            <a:ext cx="444814" cy="4467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8B8917C-3860-4C0E-A55B-1E0BE294A182}"/>
              </a:ext>
            </a:extLst>
          </p:cNvPr>
          <p:cNvSpPr/>
          <p:nvPr/>
        </p:nvSpPr>
        <p:spPr>
          <a:xfrm rot="5400000">
            <a:off x="6277886" y="2200090"/>
            <a:ext cx="565220" cy="1892979"/>
          </a:xfrm>
          <a:prstGeom prst="rect">
            <a:avLst/>
          </a:prstGeom>
          <a:noFill/>
          <a:ln w="25400">
            <a:solidFill>
              <a:schemeClr val="accent6">
                <a:lumMod val="60000"/>
                <a:lumOff val="40000"/>
                <a:alpha val="61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007B6F5-1F8D-4A70-B955-FF992EFB5729}"/>
              </a:ext>
            </a:extLst>
          </p:cNvPr>
          <p:cNvSpPr/>
          <p:nvPr/>
        </p:nvSpPr>
        <p:spPr>
          <a:xfrm rot="5400000">
            <a:off x="6293915" y="2840117"/>
            <a:ext cx="531216" cy="1892979"/>
          </a:xfrm>
          <a:prstGeom prst="rect">
            <a:avLst/>
          </a:prstGeom>
          <a:noFill/>
          <a:ln w="25400">
            <a:solidFill>
              <a:schemeClr val="accent5">
                <a:lumMod val="60000"/>
                <a:lumOff val="40000"/>
                <a:alpha val="61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46567C-11A7-4E3D-9A40-896830F13ED9}"/>
              </a:ext>
            </a:extLst>
          </p:cNvPr>
          <p:cNvSpPr txBox="1"/>
          <p:nvPr/>
        </p:nvSpPr>
        <p:spPr>
          <a:xfrm>
            <a:off x="7635149" y="2343286"/>
            <a:ext cx="739831" cy="337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AD0=0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33C536FF-E105-44A1-AD34-F2C889C019D5}"/>
              </a:ext>
            </a:extLst>
          </p:cNvPr>
          <p:cNvSpPr txBox="1"/>
          <p:nvPr/>
        </p:nvSpPr>
        <p:spPr>
          <a:xfrm>
            <a:off x="7635151" y="2998215"/>
            <a:ext cx="739831" cy="337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AD1=0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15D8062-1D97-4840-962C-AE5CF857B8B9}"/>
              </a:ext>
            </a:extLst>
          </p:cNvPr>
          <p:cNvSpPr txBox="1"/>
          <p:nvPr/>
        </p:nvSpPr>
        <p:spPr>
          <a:xfrm>
            <a:off x="7652553" y="3634042"/>
            <a:ext cx="739831" cy="337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AD2=0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B3AE4BF7-D7B8-4F02-BA9B-A137EC8F5875}"/>
              </a:ext>
            </a:extLst>
          </p:cNvPr>
          <p:cNvSpPr txBox="1"/>
          <p:nvPr/>
        </p:nvSpPr>
        <p:spPr>
          <a:xfrm>
            <a:off x="10432826" y="2343286"/>
            <a:ext cx="739831" cy="337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AD0=1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95EB48F-B2CB-46DC-93E0-129BD279574F}"/>
              </a:ext>
            </a:extLst>
          </p:cNvPr>
          <p:cNvSpPr txBox="1"/>
          <p:nvPr/>
        </p:nvSpPr>
        <p:spPr>
          <a:xfrm>
            <a:off x="10432828" y="2998215"/>
            <a:ext cx="739831" cy="337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AD1=1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B9EBDE6B-A3FA-416E-8843-168219F0EBBC}"/>
              </a:ext>
            </a:extLst>
          </p:cNvPr>
          <p:cNvSpPr txBox="1"/>
          <p:nvPr/>
        </p:nvSpPr>
        <p:spPr>
          <a:xfrm>
            <a:off x="10441529" y="3634042"/>
            <a:ext cx="739831" cy="337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AD2=0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3DF697F3-91EC-455A-A29C-79607534C246}"/>
              </a:ext>
            </a:extLst>
          </p:cNvPr>
          <p:cNvSpPr txBox="1"/>
          <p:nvPr/>
        </p:nvSpPr>
        <p:spPr>
          <a:xfrm>
            <a:off x="5755996" y="1600933"/>
            <a:ext cx="1607051" cy="365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Default 000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BF588E6-CE6B-45FE-A6A8-16291A756E6C}"/>
              </a:ext>
            </a:extLst>
          </p:cNvPr>
          <p:cNvSpPr txBox="1"/>
          <p:nvPr/>
        </p:nvSpPr>
        <p:spPr>
          <a:xfrm>
            <a:off x="8374980" y="1600932"/>
            <a:ext cx="1957652" cy="365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Change e.g. 110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77459903-393E-488D-A0CD-BC2990B34AB0}"/>
              </a:ext>
            </a:extLst>
          </p:cNvPr>
          <p:cNvSpPr/>
          <p:nvPr/>
        </p:nvSpPr>
        <p:spPr>
          <a:xfrm>
            <a:off x="7681220" y="1696965"/>
            <a:ext cx="469887" cy="22425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00F0D345-71F5-4B5F-9FAC-CCFEAA8AB1AD}"/>
              </a:ext>
            </a:extLst>
          </p:cNvPr>
          <p:cNvSpPr/>
          <p:nvPr/>
        </p:nvSpPr>
        <p:spPr>
          <a:xfrm rot="5400000">
            <a:off x="9597009" y="2454212"/>
            <a:ext cx="154387" cy="22782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ABCAAEE3-E3B1-4514-9CAD-ACA60C48E5D4}"/>
              </a:ext>
            </a:extLst>
          </p:cNvPr>
          <p:cNvSpPr/>
          <p:nvPr/>
        </p:nvSpPr>
        <p:spPr>
          <a:xfrm rot="5400000">
            <a:off x="9600901" y="3058788"/>
            <a:ext cx="154387" cy="22782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7E3CB806-AD87-40F5-A722-3BE260E0F32E}"/>
              </a:ext>
            </a:extLst>
          </p:cNvPr>
          <p:cNvSpPr/>
          <p:nvPr/>
        </p:nvSpPr>
        <p:spPr>
          <a:xfrm rot="5400000">
            <a:off x="9013934" y="3668849"/>
            <a:ext cx="154387" cy="22782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A920F2A0-A239-4C72-A453-D8C423BEB2B6}"/>
              </a:ext>
            </a:extLst>
          </p:cNvPr>
          <p:cNvSpPr/>
          <p:nvPr/>
        </p:nvSpPr>
        <p:spPr>
          <a:xfrm rot="5400000">
            <a:off x="9125158" y="1571281"/>
            <a:ext cx="565220" cy="1892979"/>
          </a:xfrm>
          <a:prstGeom prst="rect">
            <a:avLst/>
          </a:prstGeom>
          <a:noFill/>
          <a:ln w="25400">
            <a:solidFill>
              <a:schemeClr val="accent2">
                <a:lumMod val="40000"/>
                <a:lumOff val="60000"/>
                <a:alpha val="61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3D9E3BF-ED17-447F-8678-125CE262D45C}"/>
              </a:ext>
            </a:extLst>
          </p:cNvPr>
          <p:cNvSpPr/>
          <p:nvPr/>
        </p:nvSpPr>
        <p:spPr>
          <a:xfrm rot="5400000">
            <a:off x="8591372" y="2329648"/>
            <a:ext cx="444814" cy="4467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AC2CBB18-87A2-4210-AC3F-67A66F52ABC2}"/>
              </a:ext>
            </a:extLst>
          </p:cNvPr>
          <p:cNvSpPr/>
          <p:nvPr/>
        </p:nvSpPr>
        <p:spPr>
          <a:xfrm rot="5400000">
            <a:off x="9185362" y="2329648"/>
            <a:ext cx="444814" cy="4467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B12E1D15-BE94-463F-AB4D-AAE39E22430A}"/>
              </a:ext>
            </a:extLst>
          </p:cNvPr>
          <p:cNvSpPr/>
          <p:nvPr/>
        </p:nvSpPr>
        <p:spPr>
          <a:xfrm rot="5400000">
            <a:off x="9779351" y="2329648"/>
            <a:ext cx="444814" cy="4467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B509515A-490C-4F8F-8FAB-30AC1B0420F2}"/>
              </a:ext>
            </a:extLst>
          </p:cNvPr>
          <p:cNvSpPr/>
          <p:nvPr/>
        </p:nvSpPr>
        <p:spPr>
          <a:xfrm rot="5400000">
            <a:off x="8591372" y="2941141"/>
            <a:ext cx="444814" cy="4467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F923A00E-255F-4867-8361-6EF108040FDE}"/>
              </a:ext>
            </a:extLst>
          </p:cNvPr>
          <p:cNvSpPr/>
          <p:nvPr/>
        </p:nvSpPr>
        <p:spPr>
          <a:xfrm rot="5400000">
            <a:off x="9185362" y="2941141"/>
            <a:ext cx="444814" cy="4467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61055D82-AF13-4807-844F-36B6A2E820C2}"/>
              </a:ext>
            </a:extLst>
          </p:cNvPr>
          <p:cNvSpPr/>
          <p:nvPr/>
        </p:nvSpPr>
        <p:spPr>
          <a:xfrm rot="5400000">
            <a:off x="9779351" y="2941141"/>
            <a:ext cx="444814" cy="4467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EFE5751C-127B-4292-9E42-631387328443}"/>
              </a:ext>
            </a:extLst>
          </p:cNvPr>
          <p:cNvSpPr/>
          <p:nvPr/>
        </p:nvSpPr>
        <p:spPr>
          <a:xfrm rot="5400000">
            <a:off x="8591372" y="3552635"/>
            <a:ext cx="444814" cy="4467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9D658C72-5B6A-4A19-844A-1C87293D920B}"/>
              </a:ext>
            </a:extLst>
          </p:cNvPr>
          <p:cNvSpPr/>
          <p:nvPr/>
        </p:nvSpPr>
        <p:spPr>
          <a:xfrm rot="5400000">
            <a:off x="9185362" y="3552635"/>
            <a:ext cx="444814" cy="4467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950DE8AA-A864-4528-8E68-14A294D14138}"/>
              </a:ext>
            </a:extLst>
          </p:cNvPr>
          <p:cNvSpPr/>
          <p:nvPr/>
        </p:nvSpPr>
        <p:spPr>
          <a:xfrm rot="5400000">
            <a:off x="9779351" y="3552635"/>
            <a:ext cx="444814" cy="4467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3A584240-2DAC-44BF-BDF3-B8BDD41C16FD}"/>
              </a:ext>
            </a:extLst>
          </p:cNvPr>
          <p:cNvSpPr/>
          <p:nvPr/>
        </p:nvSpPr>
        <p:spPr>
          <a:xfrm rot="5400000">
            <a:off x="9126131" y="2205871"/>
            <a:ext cx="565220" cy="1892979"/>
          </a:xfrm>
          <a:prstGeom prst="rect">
            <a:avLst/>
          </a:prstGeom>
          <a:noFill/>
          <a:ln w="25400">
            <a:solidFill>
              <a:schemeClr val="accent6">
                <a:lumMod val="60000"/>
                <a:lumOff val="40000"/>
                <a:alpha val="61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6A4B6A56-23C5-4A99-BADF-01AC8D95E702}"/>
              </a:ext>
            </a:extLst>
          </p:cNvPr>
          <p:cNvSpPr/>
          <p:nvPr/>
        </p:nvSpPr>
        <p:spPr>
          <a:xfrm rot="5400000">
            <a:off x="9142159" y="2845898"/>
            <a:ext cx="531216" cy="1892979"/>
          </a:xfrm>
          <a:prstGeom prst="rect">
            <a:avLst/>
          </a:prstGeom>
          <a:noFill/>
          <a:ln w="25400">
            <a:solidFill>
              <a:schemeClr val="accent5">
                <a:lumMod val="60000"/>
                <a:lumOff val="40000"/>
                <a:alpha val="61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9633AB0-2795-4E7D-8881-8BF5A53B2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547812"/>
            <a:ext cx="7886700" cy="3762375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408B7AB-349E-4686-8EF7-442A3615CF91}"/>
              </a:ext>
            </a:extLst>
          </p:cNvPr>
          <p:cNvCxnSpPr>
            <a:cxnSpLocks/>
          </p:cNvCxnSpPr>
          <p:nvPr/>
        </p:nvCxnSpPr>
        <p:spPr>
          <a:xfrm>
            <a:off x="6223000" y="1473200"/>
            <a:ext cx="0" cy="4021667"/>
          </a:xfrm>
          <a:prstGeom prst="line">
            <a:avLst/>
          </a:prstGeom>
          <a:ln w="19050">
            <a:solidFill>
              <a:schemeClr val="accent1">
                <a:alpha val="3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E5BD80B-7AFA-441F-BF6B-EB3696F71906}"/>
              </a:ext>
            </a:extLst>
          </p:cNvPr>
          <p:cNvSpPr txBox="1"/>
          <p:nvPr/>
        </p:nvSpPr>
        <p:spPr>
          <a:xfrm>
            <a:off x="6176820" y="257694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G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C8BF3E-4087-43B1-9FE7-8705210F61C6}"/>
              </a:ext>
            </a:extLst>
          </p:cNvPr>
          <p:cNvSpPr txBox="1"/>
          <p:nvPr/>
        </p:nvSpPr>
        <p:spPr>
          <a:xfrm>
            <a:off x="5803731" y="312387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C721962-BAF1-4887-A79E-21832C627E94}"/>
              </a:ext>
            </a:extLst>
          </p:cNvPr>
          <p:cNvSpPr txBox="1"/>
          <p:nvPr/>
        </p:nvSpPr>
        <p:spPr>
          <a:xfrm>
            <a:off x="6361888" y="312387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D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6E5A0B-200B-4565-8DC4-6875E28CA3FF}"/>
              </a:ext>
            </a:extLst>
          </p:cNvPr>
          <p:cNvSpPr txBox="1"/>
          <p:nvPr/>
        </p:nvSpPr>
        <p:spPr>
          <a:xfrm>
            <a:off x="5171823" y="4812135"/>
            <a:ext cx="106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art_3V3</a:t>
            </a:r>
            <a:endParaRPr lang="en-US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A39A4B-6EC0-4DE2-8CB1-135FE96655E5}"/>
              </a:ext>
            </a:extLst>
          </p:cNvPr>
          <p:cNvSpPr txBox="1"/>
          <p:nvPr/>
        </p:nvSpPr>
        <p:spPr>
          <a:xfrm>
            <a:off x="6236858" y="4807522"/>
            <a:ext cx="94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Part_5V</a:t>
            </a:r>
          </a:p>
        </p:txBody>
      </p:sp>
    </p:spTree>
    <p:extLst>
      <p:ext uri="{BB962C8B-B14F-4D97-AF65-F5344CB8AC3E}">
        <p14:creationId xmlns:p14="http://schemas.microsoft.com/office/powerpoint/2010/main" val="2110129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68</Words>
  <Application>Microsoft Office PowerPoint</Application>
  <PresentationFormat>宽屏</PresentationFormat>
  <Paragraphs>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42</cp:revision>
  <dcterms:created xsi:type="dcterms:W3CDTF">2018-08-02T02:20:03Z</dcterms:created>
  <dcterms:modified xsi:type="dcterms:W3CDTF">2018-08-13T02:19:27Z</dcterms:modified>
</cp:coreProperties>
</file>