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F6E952-592E-4734-97F7-661F06598A1A}"/>
              </a:ext>
            </a:extLst>
          </p:cNvPr>
          <p:cNvGrpSpPr/>
          <p:nvPr/>
        </p:nvGrpSpPr>
        <p:grpSpPr>
          <a:xfrm>
            <a:off x="1085921" y="299694"/>
            <a:ext cx="5785189" cy="3867150"/>
            <a:chOff x="1838689" y="350494"/>
            <a:chExt cx="5785189" cy="3867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86D760-88DA-47A1-AD9E-4492119D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678" y="350494"/>
              <a:ext cx="5156200" cy="386715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1838689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19237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26249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775" y="23938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51" y="21521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242251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2242251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115250" y="15701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6833631" y="16011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F823960D-B915-4946-9BCB-807A9D97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8594" y="961131"/>
            <a:ext cx="5760720" cy="432054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96943" y="1558140"/>
            <a:ext cx="1005840" cy="0"/>
          </a:xfrm>
          <a:prstGeom prst="line">
            <a:avLst/>
          </a:prstGeom>
          <a:ln w="9525" cap="sq" cmpd="sng" algn="ctr">
            <a:solidFill>
              <a:schemeClr val="accent3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4316076" y="2900834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5019189" y="2208594"/>
            <a:ext cx="533836" cy="6866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4331468" y="3396693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 noChangeAspect="1"/>
          </p:cNvCxnSpPr>
          <p:nvPr/>
        </p:nvCxnSpPr>
        <p:spPr>
          <a:xfrm>
            <a:off x="5035281" y="3400317"/>
            <a:ext cx="534350" cy="66871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1178781" y="1363677"/>
            <a:ext cx="175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lert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Default H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igh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19BA25-ECAA-49A8-AD3E-015107554163}"/>
              </a:ext>
            </a:extLst>
          </p:cNvPr>
          <p:cNvGrpSpPr>
            <a:grpSpLocks noChangeAspect="1"/>
          </p:cNvGrpSpPr>
          <p:nvPr/>
        </p:nvGrpSpPr>
        <p:grpSpPr>
          <a:xfrm>
            <a:off x="5632160" y="4677663"/>
            <a:ext cx="4823587" cy="1173195"/>
            <a:chOff x="6254878" y="4815314"/>
            <a:chExt cx="5037719" cy="122527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7FB1E9E-AE29-41F1-8DBF-78803ACE9A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2623" y="4894569"/>
              <a:ext cx="1008183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igh-3V3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892A130-798A-4932-B319-1C22DA0746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5511281"/>
              <a:ext cx="288854" cy="2900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5F16EF5-00B8-4800-BDA6-0850B2CE08D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4920123"/>
              <a:ext cx="288854" cy="2900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607FB19-E400-4AFB-8AB1-334ACF9629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7274" y="5490647"/>
              <a:ext cx="992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Low-GND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383CB5A-E4C9-4B62-9B73-F8FCC570E5A9}"/>
                </a:ext>
              </a:extLst>
            </p:cNvPr>
            <p:cNvSpPr/>
            <p:nvPr/>
          </p:nvSpPr>
          <p:spPr>
            <a:xfrm rot="5400000">
              <a:off x="8943156" y="4579672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2">
                  <a:lumMod val="40000"/>
                  <a:lumOff val="6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CDB002B-ECFE-4D96-8998-A58EA798320F}"/>
                </a:ext>
              </a:extLst>
            </p:cNvPr>
            <p:cNvSpPr/>
            <p:nvPr/>
          </p:nvSpPr>
          <p:spPr>
            <a:xfrm rot="5400000">
              <a:off x="8943156" y="5440713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916BCD-7E8D-4E3B-BA02-4BEF3BBDAAEC}"/>
                </a:ext>
              </a:extLst>
            </p:cNvPr>
            <p:cNvSpPr/>
            <p:nvPr/>
          </p:nvSpPr>
          <p:spPr>
            <a:xfrm rot="5400000">
              <a:off x="8943156" y="5002877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0DBA403-857A-4BFC-AE6B-EDA694DA96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687004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AD2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A985960-D01A-428A-803E-6F6E051CD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253861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AD1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9F251A8-0DDA-4F70-8150-7F35C144C9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4820719"/>
              <a:ext cx="1621865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AD0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 rot="5400000">
            <a:off x="6225616" y="2448431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227A83-19D9-4C1A-B303-DAB498972367}"/>
              </a:ext>
            </a:extLst>
          </p:cNvPr>
          <p:cNvSpPr/>
          <p:nvPr/>
        </p:nvSpPr>
        <p:spPr>
          <a:xfrm rot="5400000">
            <a:off x="6204195" y="3053007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DD5C80-6336-44AD-8B3F-ECB445452D64}"/>
              </a:ext>
            </a:extLst>
          </p:cNvPr>
          <p:cNvSpPr/>
          <p:nvPr/>
        </p:nvSpPr>
        <p:spPr>
          <a:xfrm rot="5400000">
            <a:off x="6165689" y="366306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4FBA0-B5A2-4314-BC4B-CDE10C9EBF99}"/>
              </a:ext>
            </a:extLst>
          </p:cNvPr>
          <p:cNvSpPr/>
          <p:nvPr/>
        </p:nvSpPr>
        <p:spPr>
          <a:xfrm rot="5400000">
            <a:off x="6276913" y="1565500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 rot="5400000">
            <a:off x="5743128" y="2323867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74953F-FA2E-4C14-87EC-5868C33F0127}"/>
              </a:ext>
            </a:extLst>
          </p:cNvPr>
          <p:cNvSpPr/>
          <p:nvPr/>
        </p:nvSpPr>
        <p:spPr>
          <a:xfrm rot="5400000">
            <a:off x="6337117" y="2323867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4A9C57-BFB9-444F-BEEE-E4FFD69ACC36}"/>
              </a:ext>
            </a:extLst>
          </p:cNvPr>
          <p:cNvSpPr/>
          <p:nvPr/>
        </p:nvSpPr>
        <p:spPr>
          <a:xfrm rot="5400000">
            <a:off x="6931106" y="2323867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B85925-DE2B-48E9-8E54-C224C9088404}"/>
              </a:ext>
            </a:extLst>
          </p:cNvPr>
          <p:cNvSpPr/>
          <p:nvPr/>
        </p:nvSpPr>
        <p:spPr>
          <a:xfrm rot="5400000">
            <a:off x="5743128" y="2935360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5BFFA8-E2E5-4FF4-9942-FEA668125088}"/>
              </a:ext>
            </a:extLst>
          </p:cNvPr>
          <p:cNvSpPr/>
          <p:nvPr/>
        </p:nvSpPr>
        <p:spPr>
          <a:xfrm rot="5400000">
            <a:off x="6337117" y="2935360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577567-D1F4-4ACF-97DC-0F0784DF30FC}"/>
              </a:ext>
            </a:extLst>
          </p:cNvPr>
          <p:cNvSpPr/>
          <p:nvPr/>
        </p:nvSpPr>
        <p:spPr>
          <a:xfrm rot="5400000">
            <a:off x="6931106" y="2935360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19B55B-9132-4FAE-A335-718354B953CD}"/>
              </a:ext>
            </a:extLst>
          </p:cNvPr>
          <p:cNvSpPr/>
          <p:nvPr/>
        </p:nvSpPr>
        <p:spPr>
          <a:xfrm rot="5400000">
            <a:off x="5743128" y="3546854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948188-0004-4B27-8987-F2FF01952ED2}"/>
              </a:ext>
            </a:extLst>
          </p:cNvPr>
          <p:cNvSpPr/>
          <p:nvPr/>
        </p:nvSpPr>
        <p:spPr>
          <a:xfrm rot="5400000">
            <a:off x="6337117" y="3546854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38C5CE9-3BDB-43ED-B799-ADEE3FF66DA0}"/>
              </a:ext>
            </a:extLst>
          </p:cNvPr>
          <p:cNvSpPr/>
          <p:nvPr/>
        </p:nvSpPr>
        <p:spPr>
          <a:xfrm rot="5400000">
            <a:off x="6931106" y="3546854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8B8917C-3860-4C0E-A55B-1E0BE294A182}"/>
              </a:ext>
            </a:extLst>
          </p:cNvPr>
          <p:cNvSpPr/>
          <p:nvPr/>
        </p:nvSpPr>
        <p:spPr>
          <a:xfrm rot="5400000">
            <a:off x="6277886" y="2200090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007B6F5-1F8D-4A70-B955-FF992EFB5729}"/>
              </a:ext>
            </a:extLst>
          </p:cNvPr>
          <p:cNvSpPr/>
          <p:nvPr/>
        </p:nvSpPr>
        <p:spPr>
          <a:xfrm rot="5400000">
            <a:off x="6293915" y="2840117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6567C-11A7-4E3D-9A40-896830F13ED9}"/>
              </a:ext>
            </a:extLst>
          </p:cNvPr>
          <p:cNvSpPr txBox="1"/>
          <p:nvPr/>
        </p:nvSpPr>
        <p:spPr>
          <a:xfrm>
            <a:off x="7635149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C536FF-E105-44A1-AD34-F2C889C019D5}"/>
              </a:ext>
            </a:extLst>
          </p:cNvPr>
          <p:cNvSpPr txBox="1"/>
          <p:nvPr/>
        </p:nvSpPr>
        <p:spPr>
          <a:xfrm>
            <a:off x="7635151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AD1=0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5D8062-1D97-4840-962C-AE5CF857B8B9}"/>
              </a:ext>
            </a:extLst>
          </p:cNvPr>
          <p:cNvSpPr txBox="1"/>
          <p:nvPr/>
        </p:nvSpPr>
        <p:spPr>
          <a:xfrm>
            <a:off x="7652553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AE4BF7-D7B8-4F02-BA9B-A137EC8F5875}"/>
              </a:ext>
            </a:extLst>
          </p:cNvPr>
          <p:cNvSpPr txBox="1"/>
          <p:nvPr/>
        </p:nvSpPr>
        <p:spPr>
          <a:xfrm>
            <a:off x="10432826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95EB48F-B2CB-46DC-93E0-129BD279574F}"/>
              </a:ext>
            </a:extLst>
          </p:cNvPr>
          <p:cNvSpPr txBox="1"/>
          <p:nvPr/>
        </p:nvSpPr>
        <p:spPr>
          <a:xfrm>
            <a:off x="10432828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9EBDE6B-A3FA-416E-8843-168219F0EBBC}"/>
              </a:ext>
            </a:extLst>
          </p:cNvPr>
          <p:cNvSpPr txBox="1"/>
          <p:nvPr/>
        </p:nvSpPr>
        <p:spPr>
          <a:xfrm>
            <a:off x="10441529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DF697F3-91EC-455A-A29C-79607534C246}"/>
              </a:ext>
            </a:extLst>
          </p:cNvPr>
          <p:cNvSpPr txBox="1"/>
          <p:nvPr/>
        </p:nvSpPr>
        <p:spPr>
          <a:xfrm>
            <a:off x="5755996" y="1600933"/>
            <a:ext cx="1607051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000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BF588E6-CE6B-45FE-A6A8-16291A756E6C}"/>
              </a:ext>
            </a:extLst>
          </p:cNvPr>
          <p:cNvSpPr txBox="1"/>
          <p:nvPr/>
        </p:nvSpPr>
        <p:spPr>
          <a:xfrm>
            <a:off x="8374980" y="1600932"/>
            <a:ext cx="1957652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Change e.g. 110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7459903-393E-488D-A0CD-BC2990B34AB0}"/>
              </a:ext>
            </a:extLst>
          </p:cNvPr>
          <p:cNvSpPr/>
          <p:nvPr/>
        </p:nvSpPr>
        <p:spPr>
          <a:xfrm>
            <a:off x="7681220" y="1696965"/>
            <a:ext cx="469887" cy="2242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F0D345-71F5-4B5F-9FAC-CCFEAA8AB1AD}"/>
              </a:ext>
            </a:extLst>
          </p:cNvPr>
          <p:cNvSpPr/>
          <p:nvPr/>
        </p:nvSpPr>
        <p:spPr>
          <a:xfrm rot="5400000">
            <a:off x="9597009" y="2454212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CAAEE3-E3B1-4514-9CAD-ACA60C48E5D4}"/>
              </a:ext>
            </a:extLst>
          </p:cNvPr>
          <p:cNvSpPr/>
          <p:nvPr/>
        </p:nvSpPr>
        <p:spPr>
          <a:xfrm rot="5400000">
            <a:off x="9600901" y="305878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E3CB806-AD87-40F5-A722-3BE260E0F32E}"/>
              </a:ext>
            </a:extLst>
          </p:cNvPr>
          <p:cNvSpPr/>
          <p:nvPr/>
        </p:nvSpPr>
        <p:spPr>
          <a:xfrm rot="5400000">
            <a:off x="9013934" y="3668849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920F2A0-A239-4C72-A453-D8C423BEB2B6}"/>
              </a:ext>
            </a:extLst>
          </p:cNvPr>
          <p:cNvSpPr/>
          <p:nvPr/>
        </p:nvSpPr>
        <p:spPr>
          <a:xfrm rot="5400000">
            <a:off x="9125158" y="1571281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3D9E3BF-ED17-447F-8678-125CE262D45C}"/>
              </a:ext>
            </a:extLst>
          </p:cNvPr>
          <p:cNvSpPr/>
          <p:nvPr/>
        </p:nvSpPr>
        <p:spPr>
          <a:xfrm rot="5400000">
            <a:off x="8591372" y="2329648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2CBB18-87A2-4210-AC3F-67A66F52ABC2}"/>
              </a:ext>
            </a:extLst>
          </p:cNvPr>
          <p:cNvSpPr/>
          <p:nvPr/>
        </p:nvSpPr>
        <p:spPr>
          <a:xfrm rot="5400000">
            <a:off x="9185362" y="2329648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12E1D15-BE94-463F-AB4D-AAE39E22430A}"/>
              </a:ext>
            </a:extLst>
          </p:cNvPr>
          <p:cNvSpPr/>
          <p:nvPr/>
        </p:nvSpPr>
        <p:spPr>
          <a:xfrm rot="5400000">
            <a:off x="9779351" y="2329648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09515A-490C-4F8F-8FAB-30AC1B0420F2}"/>
              </a:ext>
            </a:extLst>
          </p:cNvPr>
          <p:cNvSpPr/>
          <p:nvPr/>
        </p:nvSpPr>
        <p:spPr>
          <a:xfrm rot="5400000">
            <a:off x="8591372" y="2941141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923A00E-255F-4867-8361-6EF108040FDE}"/>
              </a:ext>
            </a:extLst>
          </p:cNvPr>
          <p:cNvSpPr/>
          <p:nvPr/>
        </p:nvSpPr>
        <p:spPr>
          <a:xfrm rot="5400000">
            <a:off x="9185362" y="2941141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1055D82-AF13-4807-844F-36B6A2E820C2}"/>
              </a:ext>
            </a:extLst>
          </p:cNvPr>
          <p:cNvSpPr/>
          <p:nvPr/>
        </p:nvSpPr>
        <p:spPr>
          <a:xfrm rot="5400000">
            <a:off x="9779351" y="2941141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FE5751C-127B-4292-9E42-631387328443}"/>
              </a:ext>
            </a:extLst>
          </p:cNvPr>
          <p:cNvSpPr/>
          <p:nvPr/>
        </p:nvSpPr>
        <p:spPr>
          <a:xfrm rot="5400000">
            <a:off x="8591372" y="3552635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D658C72-5B6A-4A19-844A-1C87293D920B}"/>
              </a:ext>
            </a:extLst>
          </p:cNvPr>
          <p:cNvSpPr/>
          <p:nvPr/>
        </p:nvSpPr>
        <p:spPr>
          <a:xfrm rot="5400000">
            <a:off x="9185362" y="3552635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0DE8AA-A864-4528-8E68-14A294D14138}"/>
              </a:ext>
            </a:extLst>
          </p:cNvPr>
          <p:cNvSpPr/>
          <p:nvPr/>
        </p:nvSpPr>
        <p:spPr>
          <a:xfrm rot="5400000">
            <a:off x="9779351" y="3552635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A584240-2DAC-44BF-BDF3-B8BDD41C16FD}"/>
              </a:ext>
            </a:extLst>
          </p:cNvPr>
          <p:cNvSpPr/>
          <p:nvPr/>
        </p:nvSpPr>
        <p:spPr>
          <a:xfrm rot="5400000">
            <a:off x="9126131" y="2205871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A4B6A56-23C5-4A99-BADF-01AC8D95E702}"/>
              </a:ext>
            </a:extLst>
          </p:cNvPr>
          <p:cNvSpPr/>
          <p:nvPr/>
        </p:nvSpPr>
        <p:spPr>
          <a:xfrm rot="5400000">
            <a:off x="9142159" y="2845898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59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41</cp:revision>
  <dcterms:created xsi:type="dcterms:W3CDTF">2018-08-02T02:20:03Z</dcterms:created>
  <dcterms:modified xsi:type="dcterms:W3CDTF">2018-08-10T12:14:01Z</dcterms:modified>
</cp:coreProperties>
</file>