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37A"/>
    <a:srgbClr val="FFD700"/>
    <a:srgbClr val="1296DB"/>
    <a:srgbClr val="BFBFBF"/>
    <a:srgbClr val="2C2C2C"/>
    <a:srgbClr val="D81E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10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C905B7CC-3EE1-4F81-AE94-770A1DBE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9" y="308882"/>
            <a:ext cx="7833946" cy="587546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5546" y="3269874"/>
            <a:ext cx="11067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 flipV="1">
            <a:off x="7328907" y="1375871"/>
            <a:ext cx="26813" cy="87811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7355720" y="4298612"/>
            <a:ext cx="0" cy="8247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830989" y="1509204"/>
            <a:ext cx="5292" cy="67523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BA139E-484A-499A-BD73-9F3F29F96959}"/>
              </a:ext>
            </a:extLst>
          </p:cNvPr>
          <p:cNvCxnSpPr>
            <a:cxnSpLocks/>
          </p:cNvCxnSpPr>
          <p:nvPr/>
        </p:nvCxnSpPr>
        <p:spPr>
          <a:xfrm flipV="1">
            <a:off x="5510906" y="3554708"/>
            <a:ext cx="0" cy="14878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10FB3E-CC16-4048-B514-759A1AE73112}"/>
              </a:ext>
            </a:extLst>
          </p:cNvPr>
          <p:cNvCxnSpPr>
            <a:cxnSpLocks/>
          </p:cNvCxnSpPr>
          <p:nvPr/>
        </p:nvCxnSpPr>
        <p:spPr>
          <a:xfrm>
            <a:off x="6559654" y="3478235"/>
            <a:ext cx="21027" cy="17123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09F188D-CB3C-470B-9C77-291D3CFDBBE3}"/>
              </a:ext>
            </a:extLst>
          </p:cNvPr>
          <p:cNvSpPr>
            <a:spLocks noChangeAspect="1"/>
          </p:cNvSpPr>
          <p:nvPr/>
        </p:nvSpPr>
        <p:spPr>
          <a:xfrm>
            <a:off x="3752258" y="3195326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EECDA9B-B107-4647-8D0C-8839BDB81C8F}"/>
              </a:ext>
            </a:extLst>
          </p:cNvPr>
          <p:cNvSpPr>
            <a:spLocks noChangeAspect="1"/>
          </p:cNvSpPr>
          <p:nvPr/>
        </p:nvSpPr>
        <p:spPr>
          <a:xfrm>
            <a:off x="4767427" y="2123608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50F4AF-5AC0-4EDC-9F71-2D26CA75F7CC}"/>
              </a:ext>
            </a:extLst>
          </p:cNvPr>
          <p:cNvSpPr>
            <a:spLocks noChangeAspect="1"/>
          </p:cNvSpPr>
          <p:nvPr/>
        </p:nvSpPr>
        <p:spPr>
          <a:xfrm>
            <a:off x="5447344" y="3429000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03C008A-4339-4529-A7AA-D92D8D096194}"/>
              </a:ext>
            </a:extLst>
          </p:cNvPr>
          <p:cNvSpPr>
            <a:spLocks noChangeAspect="1"/>
          </p:cNvSpPr>
          <p:nvPr/>
        </p:nvSpPr>
        <p:spPr>
          <a:xfrm>
            <a:off x="7305687" y="2184133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973684-04C9-4751-B39E-47908FFF03DA}"/>
              </a:ext>
            </a:extLst>
          </p:cNvPr>
          <p:cNvSpPr>
            <a:spLocks noChangeAspect="1"/>
          </p:cNvSpPr>
          <p:nvPr/>
        </p:nvSpPr>
        <p:spPr>
          <a:xfrm>
            <a:off x="6490496" y="3413489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59B981-5CA7-4112-9758-5C7E05957E02}"/>
              </a:ext>
            </a:extLst>
          </p:cNvPr>
          <p:cNvSpPr>
            <a:spLocks noChangeAspect="1"/>
          </p:cNvSpPr>
          <p:nvPr/>
        </p:nvSpPr>
        <p:spPr>
          <a:xfrm>
            <a:off x="7294158" y="424068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EB0B179-93B4-4EB8-AEF6-D5E837715CA0}"/>
              </a:ext>
            </a:extLst>
          </p:cNvPr>
          <p:cNvCxnSpPr>
            <a:cxnSpLocks/>
          </p:cNvCxnSpPr>
          <p:nvPr/>
        </p:nvCxnSpPr>
        <p:spPr>
          <a:xfrm>
            <a:off x="7578247" y="3231086"/>
            <a:ext cx="131669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3888A7F-C3A8-405F-9BCA-2B9142BAC1FD}"/>
              </a:ext>
            </a:extLst>
          </p:cNvPr>
          <p:cNvSpPr>
            <a:spLocks noChangeAspect="1"/>
          </p:cNvSpPr>
          <p:nvPr/>
        </p:nvSpPr>
        <p:spPr>
          <a:xfrm>
            <a:off x="7585145" y="3165272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AF50B1-78A0-4001-B14E-A62BB34DFB13}"/>
              </a:ext>
            </a:extLst>
          </p:cNvPr>
          <p:cNvSpPr txBox="1"/>
          <p:nvPr/>
        </p:nvSpPr>
        <p:spPr>
          <a:xfrm>
            <a:off x="2527300" y="292234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B3B30B-070F-4C2E-9378-E6D5EFE77B12}"/>
              </a:ext>
            </a:extLst>
          </p:cNvPr>
          <p:cNvSpPr txBox="1"/>
          <p:nvPr/>
        </p:nvSpPr>
        <p:spPr>
          <a:xfrm>
            <a:off x="4318716" y="12150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F9BAB7-0ACA-4024-A157-6E0BFDE1E95D}"/>
              </a:ext>
            </a:extLst>
          </p:cNvPr>
          <p:cNvSpPr txBox="1"/>
          <p:nvPr/>
        </p:nvSpPr>
        <p:spPr>
          <a:xfrm>
            <a:off x="6878047" y="130406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2A3023-CDEA-4ED7-9DD6-A725FA3CAF4C}"/>
              </a:ext>
            </a:extLst>
          </p:cNvPr>
          <p:cNvSpPr txBox="1"/>
          <p:nvPr/>
        </p:nvSpPr>
        <p:spPr>
          <a:xfrm>
            <a:off x="6854003" y="4790498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304E86-ACD5-451D-8145-FA82159C09C8}"/>
              </a:ext>
            </a:extLst>
          </p:cNvPr>
          <p:cNvSpPr txBox="1"/>
          <p:nvPr/>
        </p:nvSpPr>
        <p:spPr>
          <a:xfrm>
            <a:off x="7369249" y="286289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Stepper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3B492D-095E-486A-9D9E-BB49541CB710}"/>
              </a:ext>
            </a:extLst>
          </p:cNvPr>
          <p:cNvSpPr txBox="1"/>
          <p:nvPr/>
        </p:nvSpPr>
        <p:spPr>
          <a:xfrm>
            <a:off x="4318716" y="4790498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A442DD-5D54-4658-B2B9-32AF48F8FFBF}"/>
              </a:ext>
            </a:extLst>
          </p:cNvPr>
          <p:cNvSpPr txBox="1"/>
          <p:nvPr/>
        </p:nvSpPr>
        <p:spPr>
          <a:xfrm>
            <a:off x="5394028" y="51234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6612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FNG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241A5-20E8-4B2E-B93F-917D93F8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321468"/>
            <a:ext cx="7978775" cy="598408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6B924A-A1C7-447F-8720-F598F0050B08}"/>
              </a:ext>
            </a:extLst>
          </p:cNvPr>
          <p:cNvCxnSpPr>
            <a:cxnSpLocks/>
          </p:cNvCxnSpPr>
          <p:nvPr/>
        </p:nvCxnSpPr>
        <p:spPr>
          <a:xfrm>
            <a:off x="6559654" y="4659335"/>
            <a:ext cx="0" cy="45559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29A7DF6-6EC2-4549-9133-92EDF38F2B62}"/>
              </a:ext>
            </a:extLst>
          </p:cNvPr>
          <p:cNvSpPr>
            <a:spLocks noChangeAspect="1"/>
          </p:cNvSpPr>
          <p:nvPr/>
        </p:nvSpPr>
        <p:spPr>
          <a:xfrm>
            <a:off x="6500021" y="454696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B20BE-56DF-4303-B389-3EB590FF9C0F}"/>
              </a:ext>
            </a:extLst>
          </p:cNvPr>
          <p:cNvSpPr txBox="1"/>
          <p:nvPr/>
        </p:nvSpPr>
        <p:spPr>
          <a:xfrm>
            <a:off x="5717878" y="502724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</p:spTree>
    <p:extLst>
      <p:ext uri="{BB962C8B-B14F-4D97-AF65-F5344CB8AC3E}">
        <p14:creationId xmlns:p14="http://schemas.microsoft.com/office/powerpoint/2010/main" val="37305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15</Words>
  <Application>Microsoft Office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94</cp:revision>
  <dcterms:created xsi:type="dcterms:W3CDTF">2018-08-02T02:20:03Z</dcterms:created>
  <dcterms:modified xsi:type="dcterms:W3CDTF">2018-11-27T06:00:22Z</dcterms:modified>
</cp:coreProperties>
</file>