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D4237A"/>
    <a:srgbClr val="1296DB"/>
    <a:srgbClr val="D81E06"/>
    <a:srgbClr val="BFBFBF"/>
    <a:srgbClr val="2C2C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>
        <p:scale>
          <a:sx n="77" d="100"/>
          <a:sy n="77" d="100"/>
        </p:scale>
        <p:origin x="118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C905B7CC-3EE1-4F81-AE94-770A1DBE0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69" y="308882"/>
            <a:ext cx="7833946" cy="587546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645546" y="3269874"/>
            <a:ext cx="110671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 flipV="1">
            <a:off x="7328907" y="1375871"/>
            <a:ext cx="26813" cy="87811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7355720" y="4298612"/>
            <a:ext cx="0" cy="8247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4830989" y="1509204"/>
            <a:ext cx="5292" cy="67523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1BA139E-484A-499A-BD73-9F3F29F96959}"/>
              </a:ext>
            </a:extLst>
          </p:cNvPr>
          <p:cNvCxnSpPr>
            <a:cxnSpLocks/>
          </p:cNvCxnSpPr>
          <p:nvPr/>
        </p:nvCxnSpPr>
        <p:spPr>
          <a:xfrm flipV="1">
            <a:off x="5510906" y="3554708"/>
            <a:ext cx="0" cy="148780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C10FB3E-CC16-4048-B514-759A1AE73112}"/>
              </a:ext>
            </a:extLst>
          </p:cNvPr>
          <p:cNvCxnSpPr>
            <a:cxnSpLocks/>
          </p:cNvCxnSpPr>
          <p:nvPr/>
        </p:nvCxnSpPr>
        <p:spPr>
          <a:xfrm>
            <a:off x="6559654" y="3478235"/>
            <a:ext cx="21027" cy="171237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09F188D-CB3C-470B-9C77-291D3CFDBBE3}"/>
              </a:ext>
            </a:extLst>
          </p:cNvPr>
          <p:cNvSpPr>
            <a:spLocks noChangeAspect="1"/>
          </p:cNvSpPr>
          <p:nvPr/>
        </p:nvSpPr>
        <p:spPr>
          <a:xfrm>
            <a:off x="3752258" y="3195326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EECDA9B-B107-4647-8D0C-8839BDB81C8F}"/>
              </a:ext>
            </a:extLst>
          </p:cNvPr>
          <p:cNvSpPr>
            <a:spLocks noChangeAspect="1"/>
          </p:cNvSpPr>
          <p:nvPr/>
        </p:nvSpPr>
        <p:spPr>
          <a:xfrm>
            <a:off x="4767427" y="2123608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A50F4AF-5AC0-4EDC-9F71-2D26CA75F7CC}"/>
              </a:ext>
            </a:extLst>
          </p:cNvPr>
          <p:cNvSpPr>
            <a:spLocks noChangeAspect="1"/>
          </p:cNvSpPr>
          <p:nvPr/>
        </p:nvSpPr>
        <p:spPr>
          <a:xfrm>
            <a:off x="5447344" y="3429000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03C008A-4339-4529-A7AA-D92D8D096194}"/>
              </a:ext>
            </a:extLst>
          </p:cNvPr>
          <p:cNvSpPr>
            <a:spLocks noChangeAspect="1"/>
          </p:cNvSpPr>
          <p:nvPr/>
        </p:nvSpPr>
        <p:spPr>
          <a:xfrm>
            <a:off x="7305687" y="2184133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F973684-04C9-4751-B39E-47908FFF03DA}"/>
              </a:ext>
            </a:extLst>
          </p:cNvPr>
          <p:cNvSpPr>
            <a:spLocks noChangeAspect="1"/>
          </p:cNvSpPr>
          <p:nvPr/>
        </p:nvSpPr>
        <p:spPr>
          <a:xfrm>
            <a:off x="6490496" y="3413489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B59B981-5CA7-4112-9758-5C7E05957E02}"/>
              </a:ext>
            </a:extLst>
          </p:cNvPr>
          <p:cNvSpPr>
            <a:spLocks noChangeAspect="1"/>
          </p:cNvSpPr>
          <p:nvPr/>
        </p:nvSpPr>
        <p:spPr>
          <a:xfrm>
            <a:off x="7294158" y="4240684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EB0B179-93B4-4EB8-AEF6-D5E837715CA0}"/>
              </a:ext>
            </a:extLst>
          </p:cNvPr>
          <p:cNvCxnSpPr>
            <a:cxnSpLocks/>
          </p:cNvCxnSpPr>
          <p:nvPr/>
        </p:nvCxnSpPr>
        <p:spPr>
          <a:xfrm>
            <a:off x="7578247" y="3231086"/>
            <a:ext cx="131669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93888A7F-C3A8-405F-9BCA-2B9142BAC1FD}"/>
              </a:ext>
            </a:extLst>
          </p:cNvPr>
          <p:cNvSpPr>
            <a:spLocks noChangeAspect="1"/>
          </p:cNvSpPr>
          <p:nvPr/>
        </p:nvSpPr>
        <p:spPr>
          <a:xfrm>
            <a:off x="7585145" y="3165272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AF50B1-78A0-4001-B14E-A62BB34DFB13}"/>
              </a:ext>
            </a:extLst>
          </p:cNvPr>
          <p:cNvSpPr txBox="1"/>
          <p:nvPr/>
        </p:nvSpPr>
        <p:spPr>
          <a:xfrm>
            <a:off x="2527300" y="2922341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B3B30B-070F-4C2E-9378-E6D5EFE77B12}"/>
              </a:ext>
            </a:extLst>
          </p:cNvPr>
          <p:cNvSpPr txBox="1"/>
          <p:nvPr/>
        </p:nvSpPr>
        <p:spPr>
          <a:xfrm>
            <a:off x="4318716" y="121501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Power In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F9BAB7-0ACA-4024-A157-6E0BFDE1E95D}"/>
              </a:ext>
            </a:extLst>
          </p:cNvPr>
          <p:cNvSpPr txBox="1"/>
          <p:nvPr/>
        </p:nvSpPr>
        <p:spPr>
          <a:xfrm>
            <a:off x="6878047" y="1304060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 Motor B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2A3023-CDEA-4ED7-9DD6-A725FA3CAF4C}"/>
              </a:ext>
            </a:extLst>
          </p:cNvPr>
          <p:cNvSpPr txBox="1"/>
          <p:nvPr/>
        </p:nvSpPr>
        <p:spPr>
          <a:xfrm>
            <a:off x="6854003" y="4790498"/>
            <a:ext cx="2040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 Motor A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304E86-ACD5-451D-8145-FA82159C09C8}"/>
              </a:ext>
            </a:extLst>
          </p:cNvPr>
          <p:cNvSpPr txBox="1"/>
          <p:nvPr/>
        </p:nvSpPr>
        <p:spPr>
          <a:xfrm>
            <a:off x="7369249" y="2862894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Stepper </a:t>
            </a:r>
          </a:p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3B492D-095E-486A-9D9E-BB49541CB710}"/>
              </a:ext>
            </a:extLst>
          </p:cNvPr>
          <p:cNvSpPr txBox="1"/>
          <p:nvPr/>
        </p:nvSpPr>
        <p:spPr>
          <a:xfrm>
            <a:off x="4318716" y="4790498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MCU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A442DD-5D54-4658-B2B9-32AF48F8FFBF}"/>
              </a:ext>
            </a:extLst>
          </p:cNvPr>
          <p:cNvSpPr txBox="1"/>
          <p:nvPr/>
        </p:nvSpPr>
        <p:spPr>
          <a:xfrm>
            <a:off x="5394028" y="5123407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TB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6612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FNG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E241A5-20E8-4B2E-B93F-917D93F87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321468"/>
            <a:ext cx="7978775" cy="5984082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6B924A-A1C7-447F-8720-F598F0050B08}"/>
              </a:ext>
            </a:extLst>
          </p:cNvPr>
          <p:cNvCxnSpPr>
            <a:cxnSpLocks/>
          </p:cNvCxnSpPr>
          <p:nvPr/>
        </p:nvCxnSpPr>
        <p:spPr>
          <a:xfrm>
            <a:off x="6559654" y="4659335"/>
            <a:ext cx="0" cy="45559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729A7DF6-6EC2-4549-9133-92EDF38F2B62}"/>
              </a:ext>
            </a:extLst>
          </p:cNvPr>
          <p:cNvSpPr>
            <a:spLocks noChangeAspect="1"/>
          </p:cNvSpPr>
          <p:nvPr/>
        </p:nvSpPr>
        <p:spPr>
          <a:xfrm>
            <a:off x="6500021" y="4546964"/>
            <a:ext cx="127125" cy="12712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CB20BE-56DF-4303-B389-3EB590FF9C0F}"/>
              </a:ext>
            </a:extLst>
          </p:cNvPr>
          <p:cNvSpPr txBox="1"/>
          <p:nvPr/>
        </p:nvSpPr>
        <p:spPr>
          <a:xfrm>
            <a:off x="5717878" y="5027241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SWD</a:t>
            </a:r>
          </a:p>
        </p:txBody>
      </p:sp>
    </p:spTree>
    <p:extLst>
      <p:ext uri="{BB962C8B-B14F-4D97-AF65-F5344CB8AC3E}">
        <p14:creationId xmlns:p14="http://schemas.microsoft.com/office/powerpoint/2010/main" val="37305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E54FC7-0B4D-4410-9ED9-8E0636324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607218"/>
            <a:ext cx="7524751" cy="56435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43FDD9-0572-4321-AE6C-21F80762E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77098" y="2022323"/>
            <a:ext cx="1681890" cy="740532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9EFF159-9886-422A-890E-B74537221D0C}"/>
              </a:ext>
            </a:extLst>
          </p:cNvPr>
          <p:cNvCxnSpPr>
            <a:cxnSpLocks/>
          </p:cNvCxnSpPr>
          <p:nvPr/>
        </p:nvCxnSpPr>
        <p:spPr>
          <a:xfrm>
            <a:off x="6372225" y="2343150"/>
            <a:ext cx="5715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BD23E5-FACC-41D8-80CC-B749029FF731}"/>
              </a:ext>
            </a:extLst>
          </p:cNvPr>
          <p:cNvCxnSpPr>
            <a:cxnSpLocks/>
          </p:cNvCxnSpPr>
          <p:nvPr/>
        </p:nvCxnSpPr>
        <p:spPr>
          <a:xfrm>
            <a:off x="6372225" y="2597907"/>
            <a:ext cx="90487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B89E78D-CD92-478E-A750-5A95C6BD64F8}"/>
              </a:ext>
            </a:extLst>
          </p:cNvPr>
          <p:cNvCxnSpPr>
            <a:cxnSpLocks/>
          </p:cNvCxnSpPr>
          <p:nvPr/>
        </p:nvCxnSpPr>
        <p:spPr>
          <a:xfrm flipV="1">
            <a:off x="6943725" y="2178050"/>
            <a:ext cx="0" cy="177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5FFEBD6-FE8C-425E-9F26-1CCE52A0AF78}"/>
              </a:ext>
            </a:extLst>
          </p:cNvPr>
          <p:cNvCxnSpPr/>
          <p:nvPr/>
        </p:nvCxnSpPr>
        <p:spPr>
          <a:xfrm>
            <a:off x="6943725" y="2190750"/>
            <a:ext cx="33337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06AB856-D04B-45C2-8281-D56F8E10190D}"/>
              </a:ext>
            </a:extLst>
          </p:cNvPr>
          <p:cNvCxnSpPr>
            <a:cxnSpLocks/>
          </p:cNvCxnSpPr>
          <p:nvPr/>
        </p:nvCxnSpPr>
        <p:spPr>
          <a:xfrm>
            <a:off x="6372225" y="4277898"/>
            <a:ext cx="5715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1392C14-C45F-4890-8AA3-A4569B43A391}"/>
              </a:ext>
            </a:extLst>
          </p:cNvPr>
          <p:cNvCxnSpPr>
            <a:cxnSpLocks/>
          </p:cNvCxnSpPr>
          <p:nvPr/>
        </p:nvCxnSpPr>
        <p:spPr>
          <a:xfrm>
            <a:off x="6372225" y="4532655"/>
            <a:ext cx="90487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784BED3-519B-42ED-90ED-3F5BB07F86DC}"/>
              </a:ext>
            </a:extLst>
          </p:cNvPr>
          <p:cNvCxnSpPr>
            <a:cxnSpLocks/>
          </p:cNvCxnSpPr>
          <p:nvPr/>
        </p:nvCxnSpPr>
        <p:spPr>
          <a:xfrm flipV="1">
            <a:off x="6943725" y="4125498"/>
            <a:ext cx="0" cy="1666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08ABD40-46AC-43C6-AE01-9FF14CA9A3C9}"/>
              </a:ext>
            </a:extLst>
          </p:cNvPr>
          <p:cNvCxnSpPr>
            <a:cxnSpLocks/>
          </p:cNvCxnSpPr>
          <p:nvPr/>
        </p:nvCxnSpPr>
        <p:spPr>
          <a:xfrm>
            <a:off x="6927850" y="4125498"/>
            <a:ext cx="35559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DC62773A-1BE9-43BC-B3FB-3CC5E0627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1166" y="804817"/>
            <a:ext cx="1098154" cy="1098154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71C7FA3-8D6D-4129-BC8A-8FA19F181EEF}"/>
              </a:ext>
            </a:extLst>
          </p:cNvPr>
          <p:cNvCxnSpPr/>
          <p:nvPr/>
        </p:nvCxnSpPr>
        <p:spPr>
          <a:xfrm>
            <a:off x="3857625" y="1619250"/>
            <a:ext cx="0" cy="6191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F1A0A1A-256B-441E-978F-4560A0B7478B}"/>
              </a:ext>
            </a:extLst>
          </p:cNvPr>
          <p:cNvCxnSpPr/>
          <p:nvPr/>
        </p:nvCxnSpPr>
        <p:spPr>
          <a:xfrm>
            <a:off x="3533775" y="1619250"/>
            <a:ext cx="0" cy="6191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4EB0ECDE-D778-4699-8BB3-B460B506E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77098" y="3964493"/>
            <a:ext cx="1681890" cy="7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5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E54FC7-0B4D-4410-9ED9-8E0636324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607218"/>
            <a:ext cx="7524751" cy="56435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9BDC85-FD4C-476F-8F17-869C3D21D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67" y="2754813"/>
            <a:ext cx="1348374" cy="134837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C62773A-1BE9-43BC-B3FB-3CC5E0627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1166" y="804817"/>
            <a:ext cx="1098154" cy="1098154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71C7FA3-8D6D-4129-BC8A-8FA19F181EEF}"/>
              </a:ext>
            </a:extLst>
          </p:cNvPr>
          <p:cNvCxnSpPr/>
          <p:nvPr/>
        </p:nvCxnSpPr>
        <p:spPr>
          <a:xfrm>
            <a:off x="3857625" y="1619250"/>
            <a:ext cx="0" cy="6191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F1A0A1A-256B-441E-978F-4560A0B7478B}"/>
              </a:ext>
            </a:extLst>
          </p:cNvPr>
          <p:cNvCxnSpPr/>
          <p:nvPr/>
        </p:nvCxnSpPr>
        <p:spPr>
          <a:xfrm>
            <a:off x="3533775" y="1619250"/>
            <a:ext cx="0" cy="6191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55FADC-3BA5-4B47-BA56-832C7C85C080}"/>
              </a:ext>
            </a:extLst>
          </p:cNvPr>
          <p:cNvCxnSpPr>
            <a:cxnSpLocks/>
          </p:cNvCxnSpPr>
          <p:nvPr/>
        </p:nvCxnSpPr>
        <p:spPr>
          <a:xfrm>
            <a:off x="6538894" y="3144007"/>
            <a:ext cx="1095373" cy="0"/>
          </a:xfrm>
          <a:prstGeom prst="line">
            <a:avLst/>
          </a:prstGeom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5D9428-31FF-49CE-B03F-780E642C3596}"/>
              </a:ext>
            </a:extLst>
          </p:cNvPr>
          <p:cNvCxnSpPr>
            <a:cxnSpLocks/>
          </p:cNvCxnSpPr>
          <p:nvPr/>
        </p:nvCxnSpPr>
        <p:spPr>
          <a:xfrm>
            <a:off x="6551594" y="3347207"/>
            <a:ext cx="1082673" cy="0"/>
          </a:xfrm>
          <a:prstGeom prst="line">
            <a:avLst/>
          </a:prstGeom>
          <a:ln w="31750">
            <a:solidFill>
              <a:srgbClr val="D423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D7204E-A3DB-49DF-B4A1-7DB3B9FA51C5}"/>
              </a:ext>
            </a:extLst>
          </p:cNvPr>
          <p:cNvCxnSpPr>
            <a:cxnSpLocks/>
          </p:cNvCxnSpPr>
          <p:nvPr/>
        </p:nvCxnSpPr>
        <p:spPr>
          <a:xfrm>
            <a:off x="6564294" y="3525007"/>
            <a:ext cx="1069973" cy="0"/>
          </a:xfrm>
          <a:prstGeom prst="line">
            <a:avLst/>
          </a:prstGeom>
          <a:ln w="31750">
            <a:solidFill>
              <a:srgbClr val="129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5F3BACE-9FB9-4559-BC93-1609BF834620}"/>
              </a:ext>
            </a:extLst>
          </p:cNvPr>
          <p:cNvCxnSpPr>
            <a:cxnSpLocks/>
          </p:cNvCxnSpPr>
          <p:nvPr/>
        </p:nvCxnSpPr>
        <p:spPr>
          <a:xfrm>
            <a:off x="6564294" y="3702807"/>
            <a:ext cx="1069973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E54FC7-0B4D-4410-9ED9-8E0636324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607218"/>
            <a:ext cx="7524751" cy="56435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9BDC85-FD4C-476F-8F17-869C3D21D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57" y="2754813"/>
            <a:ext cx="1348374" cy="134837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C62773A-1BE9-43BC-B3FB-3CC5E0627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51166" y="804817"/>
            <a:ext cx="1098154" cy="1098154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71C7FA3-8D6D-4129-BC8A-8FA19F181EEF}"/>
              </a:ext>
            </a:extLst>
          </p:cNvPr>
          <p:cNvCxnSpPr/>
          <p:nvPr/>
        </p:nvCxnSpPr>
        <p:spPr>
          <a:xfrm>
            <a:off x="3857625" y="1619250"/>
            <a:ext cx="0" cy="6191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F1A0A1A-256B-441E-978F-4560A0B7478B}"/>
              </a:ext>
            </a:extLst>
          </p:cNvPr>
          <p:cNvCxnSpPr/>
          <p:nvPr/>
        </p:nvCxnSpPr>
        <p:spPr>
          <a:xfrm>
            <a:off x="3533775" y="1619250"/>
            <a:ext cx="0" cy="6191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CA3339-8DAC-49A6-B1DE-7FD1E4A0DAE2}"/>
              </a:ext>
            </a:extLst>
          </p:cNvPr>
          <p:cNvGrpSpPr/>
          <p:nvPr/>
        </p:nvGrpSpPr>
        <p:grpSpPr>
          <a:xfrm>
            <a:off x="6381414" y="3517900"/>
            <a:ext cx="1237613" cy="997708"/>
            <a:chOff x="6381414" y="3517900"/>
            <a:chExt cx="1237613" cy="99770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4D7204E-A3DB-49DF-B4A1-7DB3B9FA51C5}"/>
                </a:ext>
              </a:extLst>
            </p:cNvPr>
            <p:cNvCxnSpPr>
              <a:cxnSpLocks/>
            </p:cNvCxnSpPr>
            <p:nvPr/>
          </p:nvCxnSpPr>
          <p:spPr>
            <a:xfrm>
              <a:off x="6386494" y="4515607"/>
              <a:ext cx="712806" cy="0"/>
            </a:xfrm>
            <a:prstGeom prst="line">
              <a:avLst/>
            </a:prstGeom>
            <a:ln w="31750">
              <a:solidFill>
                <a:srgbClr val="1296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5F3BACE-9FB9-4559-BC93-1609BF834620}"/>
                </a:ext>
              </a:extLst>
            </p:cNvPr>
            <p:cNvCxnSpPr>
              <a:cxnSpLocks/>
            </p:cNvCxnSpPr>
            <p:nvPr/>
          </p:nvCxnSpPr>
          <p:spPr>
            <a:xfrm>
              <a:off x="6381414" y="4274307"/>
              <a:ext cx="509606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C66FEED-2C57-4873-96A2-671121BEB540}"/>
                </a:ext>
              </a:extLst>
            </p:cNvPr>
            <p:cNvCxnSpPr/>
            <p:nvPr/>
          </p:nvCxnSpPr>
          <p:spPr>
            <a:xfrm flipV="1">
              <a:off x="6883400" y="3728720"/>
              <a:ext cx="0" cy="553207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94E3A11-1307-40AE-855F-3B240BE617F4}"/>
                </a:ext>
              </a:extLst>
            </p:cNvPr>
            <p:cNvCxnSpPr>
              <a:cxnSpLocks/>
            </p:cNvCxnSpPr>
            <p:nvPr/>
          </p:nvCxnSpPr>
          <p:spPr>
            <a:xfrm>
              <a:off x="6868160" y="3721100"/>
              <a:ext cx="750867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D736475-B09D-4FA1-A25C-8373B1A1A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680" y="3517900"/>
              <a:ext cx="0" cy="997708"/>
            </a:xfrm>
            <a:prstGeom prst="line">
              <a:avLst/>
            </a:prstGeom>
            <a:ln w="31750">
              <a:solidFill>
                <a:srgbClr val="1296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7AA372-C3D3-44B5-9D09-835835D29FC3}"/>
                </a:ext>
              </a:extLst>
            </p:cNvPr>
            <p:cNvCxnSpPr>
              <a:cxnSpLocks/>
            </p:cNvCxnSpPr>
            <p:nvPr/>
          </p:nvCxnSpPr>
          <p:spPr>
            <a:xfrm>
              <a:off x="7084060" y="3525520"/>
              <a:ext cx="534967" cy="0"/>
            </a:xfrm>
            <a:prstGeom prst="line">
              <a:avLst/>
            </a:prstGeom>
            <a:ln w="31750">
              <a:solidFill>
                <a:srgbClr val="1296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8DDBFE8-04E0-41C4-9592-08104BDD0F19}"/>
              </a:ext>
            </a:extLst>
          </p:cNvPr>
          <p:cNvCxnSpPr>
            <a:cxnSpLocks/>
          </p:cNvCxnSpPr>
          <p:nvPr/>
        </p:nvCxnSpPr>
        <p:spPr>
          <a:xfrm>
            <a:off x="6381414" y="2610624"/>
            <a:ext cx="727412" cy="0"/>
          </a:xfrm>
          <a:prstGeom prst="line">
            <a:avLst/>
          </a:prstGeom>
          <a:ln w="31750">
            <a:solidFill>
              <a:srgbClr val="FF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6282D52-F8FD-46BD-A4E0-0A9236E32D57}"/>
              </a:ext>
            </a:extLst>
          </p:cNvPr>
          <p:cNvCxnSpPr>
            <a:cxnSpLocks/>
          </p:cNvCxnSpPr>
          <p:nvPr/>
        </p:nvCxnSpPr>
        <p:spPr>
          <a:xfrm>
            <a:off x="6381414" y="2369324"/>
            <a:ext cx="509606" cy="0"/>
          </a:xfrm>
          <a:prstGeom prst="line">
            <a:avLst/>
          </a:prstGeom>
          <a:ln w="31750">
            <a:solidFill>
              <a:srgbClr val="D423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3B7CC3D-6759-40FF-B236-FE8D11CCA01F}"/>
              </a:ext>
            </a:extLst>
          </p:cNvPr>
          <p:cNvCxnSpPr>
            <a:cxnSpLocks/>
          </p:cNvCxnSpPr>
          <p:nvPr/>
        </p:nvCxnSpPr>
        <p:spPr>
          <a:xfrm>
            <a:off x="6883400" y="2369324"/>
            <a:ext cx="0" cy="952996"/>
          </a:xfrm>
          <a:prstGeom prst="line">
            <a:avLst/>
          </a:prstGeom>
          <a:ln w="31750">
            <a:solidFill>
              <a:srgbClr val="D423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720996D-EE54-498C-8B0B-8D915FD27B57}"/>
              </a:ext>
            </a:extLst>
          </p:cNvPr>
          <p:cNvCxnSpPr>
            <a:cxnSpLocks/>
          </p:cNvCxnSpPr>
          <p:nvPr/>
        </p:nvCxnSpPr>
        <p:spPr>
          <a:xfrm>
            <a:off x="6868160" y="3322320"/>
            <a:ext cx="756190" cy="0"/>
          </a:xfrm>
          <a:prstGeom prst="line">
            <a:avLst/>
          </a:prstGeom>
          <a:ln w="31750">
            <a:solidFill>
              <a:srgbClr val="D423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A8651DE-ED27-417A-96D0-75506F6AACBC}"/>
              </a:ext>
            </a:extLst>
          </p:cNvPr>
          <p:cNvCxnSpPr>
            <a:cxnSpLocks/>
          </p:cNvCxnSpPr>
          <p:nvPr/>
        </p:nvCxnSpPr>
        <p:spPr>
          <a:xfrm>
            <a:off x="7099300" y="2610624"/>
            <a:ext cx="0" cy="505955"/>
          </a:xfrm>
          <a:prstGeom prst="line">
            <a:avLst/>
          </a:prstGeom>
          <a:ln w="31750">
            <a:solidFill>
              <a:srgbClr val="FF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79476D-2324-4D71-8A95-84760D9FFB64}"/>
              </a:ext>
            </a:extLst>
          </p:cNvPr>
          <p:cNvCxnSpPr/>
          <p:nvPr/>
        </p:nvCxnSpPr>
        <p:spPr>
          <a:xfrm>
            <a:off x="7091680" y="3116579"/>
            <a:ext cx="534967" cy="0"/>
          </a:xfrm>
          <a:prstGeom prst="line">
            <a:avLst/>
          </a:prstGeom>
          <a:ln w="31750">
            <a:solidFill>
              <a:srgbClr val="FF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6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97D8A1-4F0E-481D-AF2C-F980B6674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471857"/>
            <a:ext cx="4761905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8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15</Words>
  <Application>Microsoft Office PowerPoint</Application>
  <PresentationFormat>宽屏</PresentationFormat>
  <Paragraphs>10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Aharoni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104</cp:revision>
  <dcterms:created xsi:type="dcterms:W3CDTF">2018-08-02T02:20:03Z</dcterms:created>
  <dcterms:modified xsi:type="dcterms:W3CDTF">2018-11-28T06:48:48Z</dcterms:modified>
</cp:coreProperties>
</file>