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237A"/>
    <a:srgbClr val="FFD700"/>
    <a:srgbClr val="1296DB"/>
    <a:srgbClr val="BFBFBF"/>
    <a:srgbClr val="2C2C2C"/>
    <a:srgbClr val="D81E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6366" autoAdjust="0"/>
  </p:normalViewPr>
  <p:slideViewPr>
    <p:cSldViewPr snapToGrid="0">
      <p:cViewPr varScale="1">
        <p:scale>
          <a:sx n="108" d="100"/>
          <a:sy n="108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>
            <a:extLst>
              <a:ext uri="{FF2B5EF4-FFF2-40B4-BE49-F238E27FC236}">
                <a16:creationId xmlns:a16="http://schemas.microsoft.com/office/drawing/2014/main" id="{C905B7CC-3EE1-4F81-AE94-770A1DBE0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69" y="308882"/>
            <a:ext cx="7833946" cy="5875461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2645546" y="3269874"/>
            <a:ext cx="110671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 flipV="1">
            <a:off x="7328907" y="1375871"/>
            <a:ext cx="26813" cy="878113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7355720" y="4298612"/>
            <a:ext cx="0" cy="82479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4830989" y="1509204"/>
            <a:ext cx="5292" cy="675233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1BA139E-484A-499A-BD73-9F3F29F96959}"/>
              </a:ext>
            </a:extLst>
          </p:cNvPr>
          <p:cNvCxnSpPr>
            <a:cxnSpLocks/>
          </p:cNvCxnSpPr>
          <p:nvPr/>
        </p:nvCxnSpPr>
        <p:spPr>
          <a:xfrm flipV="1">
            <a:off x="5510906" y="3554708"/>
            <a:ext cx="0" cy="1487809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C10FB3E-CC16-4048-B514-759A1AE73112}"/>
              </a:ext>
            </a:extLst>
          </p:cNvPr>
          <p:cNvCxnSpPr>
            <a:cxnSpLocks/>
          </p:cNvCxnSpPr>
          <p:nvPr/>
        </p:nvCxnSpPr>
        <p:spPr>
          <a:xfrm>
            <a:off x="6559654" y="3478235"/>
            <a:ext cx="21027" cy="1712373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D09F188D-CB3C-470B-9C77-291D3CFDBBE3}"/>
              </a:ext>
            </a:extLst>
          </p:cNvPr>
          <p:cNvSpPr>
            <a:spLocks noChangeAspect="1"/>
          </p:cNvSpPr>
          <p:nvPr/>
        </p:nvSpPr>
        <p:spPr>
          <a:xfrm>
            <a:off x="3752258" y="3195326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EEECDA9B-B107-4647-8D0C-8839BDB81C8F}"/>
              </a:ext>
            </a:extLst>
          </p:cNvPr>
          <p:cNvSpPr>
            <a:spLocks noChangeAspect="1"/>
          </p:cNvSpPr>
          <p:nvPr/>
        </p:nvSpPr>
        <p:spPr>
          <a:xfrm>
            <a:off x="4767427" y="2123608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A50F4AF-5AC0-4EDC-9F71-2D26CA75F7CC}"/>
              </a:ext>
            </a:extLst>
          </p:cNvPr>
          <p:cNvSpPr>
            <a:spLocks noChangeAspect="1"/>
          </p:cNvSpPr>
          <p:nvPr/>
        </p:nvSpPr>
        <p:spPr>
          <a:xfrm>
            <a:off x="5447344" y="3429000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03C008A-4339-4529-A7AA-D92D8D096194}"/>
              </a:ext>
            </a:extLst>
          </p:cNvPr>
          <p:cNvSpPr>
            <a:spLocks noChangeAspect="1"/>
          </p:cNvSpPr>
          <p:nvPr/>
        </p:nvSpPr>
        <p:spPr>
          <a:xfrm>
            <a:off x="7305687" y="2184133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CF973684-04C9-4751-B39E-47908FFF03DA}"/>
              </a:ext>
            </a:extLst>
          </p:cNvPr>
          <p:cNvSpPr>
            <a:spLocks noChangeAspect="1"/>
          </p:cNvSpPr>
          <p:nvPr/>
        </p:nvSpPr>
        <p:spPr>
          <a:xfrm>
            <a:off x="6490496" y="3413489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B59B981-5CA7-4112-9758-5C7E05957E02}"/>
              </a:ext>
            </a:extLst>
          </p:cNvPr>
          <p:cNvSpPr>
            <a:spLocks noChangeAspect="1"/>
          </p:cNvSpPr>
          <p:nvPr/>
        </p:nvSpPr>
        <p:spPr>
          <a:xfrm>
            <a:off x="7294158" y="4240684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6EB0B179-93B4-4EB8-AEF6-D5E837715CA0}"/>
              </a:ext>
            </a:extLst>
          </p:cNvPr>
          <p:cNvCxnSpPr>
            <a:cxnSpLocks/>
          </p:cNvCxnSpPr>
          <p:nvPr/>
        </p:nvCxnSpPr>
        <p:spPr>
          <a:xfrm>
            <a:off x="7578247" y="3231086"/>
            <a:ext cx="1316699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93888A7F-C3A8-405F-9BCA-2B9142BAC1FD}"/>
              </a:ext>
            </a:extLst>
          </p:cNvPr>
          <p:cNvSpPr>
            <a:spLocks noChangeAspect="1"/>
          </p:cNvSpPr>
          <p:nvPr/>
        </p:nvSpPr>
        <p:spPr>
          <a:xfrm>
            <a:off x="7585145" y="3165272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EAF50B1-78A0-4001-B14E-A62BB34DFB13}"/>
              </a:ext>
            </a:extLst>
          </p:cNvPr>
          <p:cNvSpPr txBox="1"/>
          <p:nvPr/>
        </p:nvSpPr>
        <p:spPr>
          <a:xfrm>
            <a:off x="2527300" y="2922341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2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3B3B30B-070F-4C2E-9378-E6D5EFE77B12}"/>
              </a:ext>
            </a:extLst>
          </p:cNvPr>
          <p:cNvSpPr txBox="1"/>
          <p:nvPr/>
        </p:nvSpPr>
        <p:spPr>
          <a:xfrm>
            <a:off x="4318716" y="1215011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Power In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3F9BAB7-0ACA-4024-A157-6E0BFDE1E95D}"/>
              </a:ext>
            </a:extLst>
          </p:cNvPr>
          <p:cNvSpPr txBox="1"/>
          <p:nvPr/>
        </p:nvSpPr>
        <p:spPr>
          <a:xfrm>
            <a:off x="6878047" y="1304060"/>
            <a:ext cx="2016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DC Motor B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22A3023-CDEA-4ED7-9DD6-A725FA3CAF4C}"/>
              </a:ext>
            </a:extLst>
          </p:cNvPr>
          <p:cNvSpPr txBox="1"/>
          <p:nvPr/>
        </p:nvSpPr>
        <p:spPr>
          <a:xfrm>
            <a:off x="6854003" y="4790498"/>
            <a:ext cx="2040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DC Motor A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3304E86-ACD5-451D-8145-FA82159C09C8}"/>
              </a:ext>
            </a:extLst>
          </p:cNvPr>
          <p:cNvSpPr txBox="1"/>
          <p:nvPr/>
        </p:nvSpPr>
        <p:spPr>
          <a:xfrm>
            <a:off x="7369249" y="2862894"/>
            <a:ext cx="1665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Stepper </a:t>
            </a:r>
          </a:p>
          <a:p>
            <a:pPr lvl="1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Motor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3B492D-095E-486A-9D9E-BB49541CB710}"/>
              </a:ext>
            </a:extLst>
          </p:cNvPr>
          <p:cNvSpPr txBox="1"/>
          <p:nvPr/>
        </p:nvSpPr>
        <p:spPr>
          <a:xfrm>
            <a:off x="4318716" y="4790498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MCU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6A442DD-5D54-4658-B2B9-32AF48F8FFBF}"/>
              </a:ext>
            </a:extLst>
          </p:cNvPr>
          <p:cNvSpPr txBox="1"/>
          <p:nvPr/>
        </p:nvSpPr>
        <p:spPr>
          <a:xfrm>
            <a:off x="5394028" y="5123407"/>
            <a:ext cx="1975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TB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6612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FNG</a:t>
            </a:r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8E241A5-20E8-4B2E-B93F-917D93F87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50" y="321468"/>
            <a:ext cx="7978775" cy="5984082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16B924A-A1C7-447F-8720-F598F0050B08}"/>
              </a:ext>
            </a:extLst>
          </p:cNvPr>
          <p:cNvCxnSpPr>
            <a:cxnSpLocks/>
          </p:cNvCxnSpPr>
          <p:nvPr/>
        </p:nvCxnSpPr>
        <p:spPr>
          <a:xfrm>
            <a:off x="6559654" y="4659335"/>
            <a:ext cx="0" cy="45559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729A7DF6-6EC2-4549-9133-92EDF38F2B62}"/>
              </a:ext>
            </a:extLst>
          </p:cNvPr>
          <p:cNvSpPr>
            <a:spLocks noChangeAspect="1"/>
          </p:cNvSpPr>
          <p:nvPr/>
        </p:nvSpPr>
        <p:spPr>
          <a:xfrm>
            <a:off x="6500021" y="4546964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CB20BE-56DF-4303-B389-3EB590FF9C0F}"/>
              </a:ext>
            </a:extLst>
          </p:cNvPr>
          <p:cNvSpPr txBox="1"/>
          <p:nvPr/>
        </p:nvSpPr>
        <p:spPr>
          <a:xfrm>
            <a:off x="5717878" y="5027241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SWD</a:t>
            </a:r>
          </a:p>
        </p:txBody>
      </p:sp>
    </p:spTree>
    <p:extLst>
      <p:ext uri="{BB962C8B-B14F-4D97-AF65-F5344CB8AC3E}">
        <p14:creationId xmlns:p14="http://schemas.microsoft.com/office/powerpoint/2010/main" val="37305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15</Words>
  <Application>Microsoft Office PowerPoint</Application>
  <PresentationFormat>宽屏</PresentationFormat>
  <Paragraphs>10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Aharoni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94</cp:revision>
  <dcterms:created xsi:type="dcterms:W3CDTF">2018-08-02T02:20:03Z</dcterms:created>
  <dcterms:modified xsi:type="dcterms:W3CDTF">2018-11-27T09:14:19Z</dcterms:modified>
</cp:coreProperties>
</file>