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D4237A"/>
    <a:srgbClr val="FFD700"/>
    <a:srgbClr val="1296DB"/>
    <a:srgbClr val="BFBFBF"/>
    <a:srgbClr val="2C2C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>
        <p:scale>
          <a:sx n="100" d="100"/>
          <a:sy n="100" d="100"/>
        </p:scale>
        <p:origin x="25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extLst>
              <a:ext uri="{FF2B5EF4-FFF2-40B4-BE49-F238E27FC236}">
                <a16:creationId xmlns:a16="http://schemas.microsoft.com/office/drawing/2014/main" id="{C905B7CC-3EE1-4F81-AE94-770A1DBE0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69" y="308882"/>
            <a:ext cx="7833946" cy="5875461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645546" y="3269874"/>
            <a:ext cx="110671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 flipV="1">
            <a:off x="7328907" y="1375871"/>
            <a:ext cx="26813" cy="87811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7355720" y="4298612"/>
            <a:ext cx="0" cy="82479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4830989" y="1509204"/>
            <a:ext cx="5292" cy="67523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1BA139E-484A-499A-BD73-9F3F29F96959}"/>
              </a:ext>
            </a:extLst>
          </p:cNvPr>
          <p:cNvCxnSpPr>
            <a:cxnSpLocks/>
          </p:cNvCxnSpPr>
          <p:nvPr/>
        </p:nvCxnSpPr>
        <p:spPr>
          <a:xfrm flipV="1">
            <a:off x="5510906" y="3554708"/>
            <a:ext cx="0" cy="1487809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C10FB3E-CC16-4048-B514-759A1AE73112}"/>
              </a:ext>
            </a:extLst>
          </p:cNvPr>
          <p:cNvCxnSpPr>
            <a:cxnSpLocks/>
          </p:cNvCxnSpPr>
          <p:nvPr/>
        </p:nvCxnSpPr>
        <p:spPr>
          <a:xfrm>
            <a:off x="6559654" y="3478235"/>
            <a:ext cx="21027" cy="171237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D09F188D-CB3C-470B-9C77-291D3CFDBBE3}"/>
              </a:ext>
            </a:extLst>
          </p:cNvPr>
          <p:cNvSpPr>
            <a:spLocks noChangeAspect="1"/>
          </p:cNvSpPr>
          <p:nvPr/>
        </p:nvSpPr>
        <p:spPr>
          <a:xfrm>
            <a:off x="3752258" y="3195326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EECDA9B-B107-4647-8D0C-8839BDB81C8F}"/>
              </a:ext>
            </a:extLst>
          </p:cNvPr>
          <p:cNvSpPr>
            <a:spLocks noChangeAspect="1"/>
          </p:cNvSpPr>
          <p:nvPr/>
        </p:nvSpPr>
        <p:spPr>
          <a:xfrm>
            <a:off x="4767427" y="2123608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A50F4AF-5AC0-4EDC-9F71-2D26CA75F7CC}"/>
              </a:ext>
            </a:extLst>
          </p:cNvPr>
          <p:cNvSpPr>
            <a:spLocks noChangeAspect="1"/>
          </p:cNvSpPr>
          <p:nvPr/>
        </p:nvSpPr>
        <p:spPr>
          <a:xfrm>
            <a:off x="5447344" y="3429000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03C008A-4339-4529-A7AA-D92D8D096194}"/>
              </a:ext>
            </a:extLst>
          </p:cNvPr>
          <p:cNvSpPr>
            <a:spLocks noChangeAspect="1"/>
          </p:cNvSpPr>
          <p:nvPr/>
        </p:nvSpPr>
        <p:spPr>
          <a:xfrm>
            <a:off x="7305687" y="2184133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CF973684-04C9-4751-B39E-47908FFF03DA}"/>
              </a:ext>
            </a:extLst>
          </p:cNvPr>
          <p:cNvSpPr>
            <a:spLocks noChangeAspect="1"/>
          </p:cNvSpPr>
          <p:nvPr/>
        </p:nvSpPr>
        <p:spPr>
          <a:xfrm>
            <a:off x="6490496" y="3413489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B59B981-5CA7-4112-9758-5C7E05957E02}"/>
              </a:ext>
            </a:extLst>
          </p:cNvPr>
          <p:cNvSpPr>
            <a:spLocks noChangeAspect="1"/>
          </p:cNvSpPr>
          <p:nvPr/>
        </p:nvSpPr>
        <p:spPr>
          <a:xfrm>
            <a:off x="7294158" y="4240684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EB0B179-93B4-4EB8-AEF6-D5E837715CA0}"/>
              </a:ext>
            </a:extLst>
          </p:cNvPr>
          <p:cNvCxnSpPr>
            <a:cxnSpLocks/>
          </p:cNvCxnSpPr>
          <p:nvPr/>
        </p:nvCxnSpPr>
        <p:spPr>
          <a:xfrm>
            <a:off x="7578247" y="3231086"/>
            <a:ext cx="1316699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93888A7F-C3A8-405F-9BCA-2B9142BAC1FD}"/>
              </a:ext>
            </a:extLst>
          </p:cNvPr>
          <p:cNvSpPr>
            <a:spLocks noChangeAspect="1"/>
          </p:cNvSpPr>
          <p:nvPr/>
        </p:nvSpPr>
        <p:spPr>
          <a:xfrm>
            <a:off x="7585145" y="3165272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AF50B1-78A0-4001-B14E-A62BB34DFB13}"/>
              </a:ext>
            </a:extLst>
          </p:cNvPr>
          <p:cNvSpPr txBox="1"/>
          <p:nvPr/>
        </p:nvSpPr>
        <p:spPr>
          <a:xfrm>
            <a:off x="2527300" y="2922341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3B3B30B-070F-4C2E-9378-E6D5EFE77B12}"/>
              </a:ext>
            </a:extLst>
          </p:cNvPr>
          <p:cNvSpPr txBox="1"/>
          <p:nvPr/>
        </p:nvSpPr>
        <p:spPr>
          <a:xfrm>
            <a:off x="4318716" y="1215011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Power In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F9BAB7-0ACA-4024-A157-6E0BFDE1E95D}"/>
              </a:ext>
            </a:extLst>
          </p:cNvPr>
          <p:cNvSpPr txBox="1"/>
          <p:nvPr/>
        </p:nvSpPr>
        <p:spPr>
          <a:xfrm>
            <a:off x="6878047" y="1304060"/>
            <a:ext cx="2016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DC Motor B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22A3023-CDEA-4ED7-9DD6-A725FA3CAF4C}"/>
              </a:ext>
            </a:extLst>
          </p:cNvPr>
          <p:cNvSpPr txBox="1"/>
          <p:nvPr/>
        </p:nvSpPr>
        <p:spPr>
          <a:xfrm>
            <a:off x="6854003" y="4790498"/>
            <a:ext cx="2040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DC Motor A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3304E86-ACD5-451D-8145-FA82159C09C8}"/>
              </a:ext>
            </a:extLst>
          </p:cNvPr>
          <p:cNvSpPr txBox="1"/>
          <p:nvPr/>
        </p:nvSpPr>
        <p:spPr>
          <a:xfrm>
            <a:off x="7369249" y="2862894"/>
            <a:ext cx="1665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Stepper </a:t>
            </a:r>
          </a:p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Motor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3B492D-095E-486A-9D9E-BB49541CB710}"/>
              </a:ext>
            </a:extLst>
          </p:cNvPr>
          <p:cNvSpPr txBox="1"/>
          <p:nvPr/>
        </p:nvSpPr>
        <p:spPr>
          <a:xfrm>
            <a:off x="4318716" y="4790498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MCU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6A442DD-5D54-4658-B2B9-32AF48F8FFBF}"/>
              </a:ext>
            </a:extLst>
          </p:cNvPr>
          <p:cNvSpPr txBox="1"/>
          <p:nvPr/>
        </p:nvSpPr>
        <p:spPr>
          <a:xfrm>
            <a:off x="5394028" y="5123407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TB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6612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FNG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E241A5-20E8-4B2E-B93F-917D93F87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0" y="321468"/>
            <a:ext cx="7978775" cy="5984082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16B924A-A1C7-447F-8720-F598F0050B08}"/>
              </a:ext>
            </a:extLst>
          </p:cNvPr>
          <p:cNvCxnSpPr>
            <a:cxnSpLocks/>
          </p:cNvCxnSpPr>
          <p:nvPr/>
        </p:nvCxnSpPr>
        <p:spPr>
          <a:xfrm>
            <a:off x="6559654" y="4659335"/>
            <a:ext cx="0" cy="45559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729A7DF6-6EC2-4549-9133-92EDF38F2B62}"/>
              </a:ext>
            </a:extLst>
          </p:cNvPr>
          <p:cNvSpPr>
            <a:spLocks noChangeAspect="1"/>
          </p:cNvSpPr>
          <p:nvPr/>
        </p:nvSpPr>
        <p:spPr>
          <a:xfrm>
            <a:off x="6500021" y="4546964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CB20BE-56DF-4303-B389-3EB590FF9C0F}"/>
              </a:ext>
            </a:extLst>
          </p:cNvPr>
          <p:cNvSpPr txBox="1"/>
          <p:nvPr/>
        </p:nvSpPr>
        <p:spPr>
          <a:xfrm>
            <a:off x="5717878" y="5027241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SWD</a:t>
            </a:r>
          </a:p>
        </p:txBody>
      </p:sp>
    </p:spTree>
    <p:extLst>
      <p:ext uri="{BB962C8B-B14F-4D97-AF65-F5344CB8AC3E}">
        <p14:creationId xmlns:p14="http://schemas.microsoft.com/office/powerpoint/2010/main" val="37305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E54FC7-0B4D-4410-9ED9-8E0636324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607218"/>
            <a:ext cx="7524751" cy="56435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9BDC85-FD4C-476F-8F17-869C3D21D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17" y="130630"/>
            <a:ext cx="1348374" cy="13483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E43FDD9-0572-4321-AE6C-21F80762E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77098" y="2020509"/>
            <a:ext cx="1681890" cy="740532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9EFF159-9886-422A-890E-B74537221D0C}"/>
              </a:ext>
            </a:extLst>
          </p:cNvPr>
          <p:cNvCxnSpPr>
            <a:cxnSpLocks/>
          </p:cNvCxnSpPr>
          <p:nvPr/>
        </p:nvCxnSpPr>
        <p:spPr>
          <a:xfrm>
            <a:off x="6372225" y="2343150"/>
            <a:ext cx="5715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6BD23E5-FACC-41D8-80CC-B749029FF731}"/>
              </a:ext>
            </a:extLst>
          </p:cNvPr>
          <p:cNvCxnSpPr>
            <a:cxnSpLocks/>
          </p:cNvCxnSpPr>
          <p:nvPr/>
        </p:nvCxnSpPr>
        <p:spPr>
          <a:xfrm>
            <a:off x="6372225" y="2597907"/>
            <a:ext cx="90487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B89E78D-CD92-478E-A750-5A95C6BD64F8}"/>
              </a:ext>
            </a:extLst>
          </p:cNvPr>
          <p:cNvCxnSpPr/>
          <p:nvPr/>
        </p:nvCxnSpPr>
        <p:spPr>
          <a:xfrm flipV="1">
            <a:off x="6943725" y="2190750"/>
            <a:ext cx="0" cy="1524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5FFEBD6-FE8C-425E-9F26-1CCE52A0AF78}"/>
              </a:ext>
            </a:extLst>
          </p:cNvPr>
          <p:cNvCxnSpPr/>
          <p:nvPr/>
        </p:nvCxnSpPr>
        <p:spPr>
          <a:xfrm>
            <a:off x="6943725" y="2190750"/>
            <a:ext cx="33337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4EB0ECDE-D778-4699-8BB3-B460B506E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77098" y="3955257"/>
            <a:ext cx="1681890" cy="740532"/>
          </a:xfrm>
          <a:prstGeom prst="rect">
            <a:avLst/>
          </a:prstGeom>
        </p:spPr>
      </p:pic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06AB856-D04B-45C2-8281-D56F8E10190D}"/>
              </a:ext>
            </a:extLst>
          </p:cNvPr>
          <p:cNvCxnSpPr>
            <a:cxnSpLocks/>
          </p:cNvCxnSpPr>
          <p:nvPr/>
        </p:nvCxnSpPr>
        <p:spPr>
          <a:xfrm>
            <a:off x="6372225" y="4277898"/>
            <a:ext cx="5715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1392C14-C45F-4890-8AA3-A4569B43A391}"/>
              </a:ext>
            </a:extLst>
          </p:cNvPr>
          <p:cNvCxnSpPr>
            <a:cxnSpLocks/>
          </p:cNvCxnSpPr>
          <p:nvPr/>
        </p:nvCxnSpPr>
        <p:spPr>
          <a:xfrm>
            <a:off x="6372225" y="4532655"/>
            <a:ext cx="90487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784BED3-519B-42ED-90ED-3F5BB07F86DC}"/>
              </a:ext>
            </a:extLst>
          </p:cNvPr>
          <p:cNvCxnSpPr/>
          <p:nvPr/>
        </p:nvCxnSpPr>
        <p:spPr>
          <a:xfrm flipV="1">
            <a:off x="6943725" y="4125498"/>
            <a:ext cx="0" cy="1524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08ABD40-46AC-43C6-AE01-9FF14CA9A3C9}"/>
              </a:ext>
            </a:extLst>
          </p:cNvPr>
          <p:cNvCxnSpPr/>
          <p:nvPr/>
        </p:nvCxnSpPr>
        <p:spPr>
          <a:xfrm>
            <a:off x="6943725" y="4125498"/>
            <a:ext cx="33337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DC62773A-1BE9-43BC-B3FB-3CC5E0627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51166" y="804817"/>
            <a:ext cx="1098154" cy="1098154"/>
          </a:xfrm>
          <a:prstGeom prst="rect">
            <a:avLst/>
          </a:prstGeom>
        </p:spPr>
      </p:pic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71C7FA3-8D6D-4129-BC8A-8FA19F181EEF}"/>
              </a:ext>
            </a:extLst>
          </p:cNvPr>
          <p:cNvCxnSpPr/>
          <p:nvPr/>
        </p:nvCxnSpPr>
        <p:spPr>
          <a:xfrm>
            <a:off x="3857625" y="1619250"/>
            <a:ext cx="0" cy="61912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F1A0A1A-256B-441E-978F-4560A0B7478B}"/>
              </a:ext>
            </a:extLst>
          </p:cNvPr>
          <p:cNvCxnSpPr/>
          <p:nvPr/>
        </p:nvCxnSpPr>
        <p:spPr>
          <a:xfrm>
            <a:off x="3533775" y="1619250"/>
            <a:ext cx="0" cy="6191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75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E54FC7-0B4D-4410-9ED9-8E0636324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607218"/>
            <a:ext cx="7524751" cy="56435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9BDC85-FD4C-476F-8F17-869C3D21D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367" y="2754813"/>
            <a:ext cx="1348374" cy="134837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DC62773A-1BE9-43BC-B3FB-3CC5E0627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51166" y="804817"/>
            <a:ext cx="1098154" cy="1098154"/>
          </a:xfrm>
          <a:prstGeom prst="rect">
            <a:avLst/>
          </a:prstGeom>
        </p:spPr>
      </p:pic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71C7FA3-8D6D-4129-BC8A-8FA19F181EEF}"/>
              </a:ext>
            </a:extLst>
          </p:cNvPr>
          <p:cNvCxnSpPr/>
          <p:nvPr/>
        </p:nvCxnSpPr>
        <p:spPr>
          <a:xfrm>
            <a:off x="3857625" y="1619250"/>
            <a:ext cx="0" cy="61912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F1A0A1A-256B-441E-978F-4560A0B7478B}"/>
              </a:ext>
            </a:extLst>
          </p:cNvPr>
          <p:cNvCxnSpPr/>
          <p:nvPr/>
        </p:nvCxnSpPr>
        <p:spPr>
          <a:xfrm>
            <a:off x="3533775" y="1619250"/>
            <a:ext cx="0" cy="6191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93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7F3BA1-6603-4489-8C6A-4CC30EB65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97" y="1464883"/>
            <a:ext cx="7178650" cy="29093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09CA6C1-48B2-4446-901D-F2F24A410A2B}"/>
              </a:ext>
            </a:extLst>
          </p:cNvPr>
          <p:cNvSpPr/>
          <p:nvPr/>
        </p:nvSpPr>
        <p:spPr>
          <a:xfrm>
            <a:off x="4943476" y="2838450"/>
            <a:ext cx="2038350" cy="1535749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FCDA08-E3DA-4554-90EB-92AE787F02DD}"/>
              </a:ext>
            </a:extLst>
          </p:cNvPr>
          <p:cNvSpPr txBox="1"/>
          <p:nvPr/>
        </p:nvSpPr>
        <p:spPr>
          <a:xfrm>
            <a:off x="5019675" y="4035645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GND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BACC6C-8992-4F47-9472-4DE2FC79394C}"/>
              </a:ext>
            </a:extLst>
          </p:cNvPr>
          <p:cNvSpPr txBox="1"/>
          <p:nvPr/>
        </p:nvSpPr>
        <p:spPr>
          <a:xfrm>
            <a:off x="5483927" y="4035645"/>
            <a:ext cx="521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VCC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947B37-3E63-4E21-A550-F11316D55F0E}"/>
              </a:ext>
            </a:extLst>
          </p:cNvPr>
          <p:cNvSpPr txBox="1"/>
          <p:nvPr/>
        </p:nvSpPr>
        <p:spPr>
          <a:xfrm>
            <a:off x="5888985" y="4035645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SDA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1D5A62-838F-4D82-AA83-95B60662E7E4}"/>
              </a:ext>
            </a:extLst>
          </p:cNvPr>
          <p:cNvSpPr txBox="1"/>
          <p:nvPr/>
        </p:nvSpPr>
        <p:spPr>
          <a:xfrm>
            <a:off x="6293797" y="4035645"/>
            <a:ext cx="47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SCL</a:t>
            </a:r>
          </a:p>
        </p:txBody>
      </p:sp>
    </p:spTree>
    <p:extLst>
      <p:ext uri="{BB962C8B-B14F-4D97-AF65-F5344CB8AC3E}">
        <p14:creationId xmlns:p14="http://schemas.microsoft.com/office/powerpoint/2010/main" val="365628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19</Words>
  <Application>Microsoft Office PowerPoint</Application>
  <PresentationFormat>宽屏</PresentationFormat>
  <Paragraphs>14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Aharoni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101</cp:revision>
  <dcterms:created xsi:type="dcterms:W3CDTF">2018-08-02T02:20:03Z</dcterms:created>
  <dcterms:modified xsi:type="dcterms:W3CDTF">2018-11-28T03:24:09Z</dcterms:modified>
</cp:coreProperties>
</file>