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B7B6A3"/>
    <a:srgbClr val="E9EBD7"/>
    <a:srgbClr val="EA5F41"/>
    <a:srgbClr val="ED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167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2596E7-C697-4991-8B2B-AA7B3FBC7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77" y="-785060"/>
            <a:ext cx="8067668" cy="605075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3" y="1778451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2" y="2354006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572978" y="2023717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571104" y="2599272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902094" y="44725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to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serial clock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73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73" y="48886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761205" y="4494021"/>
            <a:ext cx="535870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T+: Thermocouple Input, positive pole.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 -: Thermocouple Input, negative pole</a:t>
            </a: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2260610" y="1322153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48730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45567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55056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5189329"/>
            <a:ext cx="266700" cy="2667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11EB2FB-786B-431A-9091-51DE576B7474}"/>
              </a:ext>
            </a:extLst>
          </p:cNvPr>
          <p:cNvSpPr>
            <a:spLocks noChangeAspect="1"/>
          </p:cNvSpPr>
          <p:nvPr/>
        </p:nvSpPr>
        <p:spPr>
          <a:xfrm>
            <a:off x="4403320" y="182149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77C99E-223F-4E0C-8D3B-F4D498CA2C16}"/>
              </a:ext>
            </a:extLst>
          </p:cNvPr>
          <p:cNvSpPr>
            <a:spLocks noChangeAspect="1"/>
          </p:cNvSpPr>
          <p:nvPr/>
        </p:nvSpPr>
        <p:spPr>
          <a:xfrm>
            <a:off x="4403320" y="20909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582B27-C944-43B9-BF4D-3306E905E429}"/>
              </a:ext>
            </a:extLst>
          </p:cNvPr>
          <p:cNvSpPr>
            <a:spLocks noChangeAspect="1"/>
          </p:cNvSpPr>
          <p:nvPr/>
        </p:nvSpPr>
        <p:spPr>
          <a:xfrm>
            <a:off x="4402297" y="23447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B0909F-37FD-4DC8-AE2E-98221A1EF311}"/>
              </a:ext>
            </a:extLst>
          </p:cNvPr>
          <p:cNvSpPr>
            <a:spLocks noChangeAspect="1"/>
          </p:cNvSpPr>
          <p:nvPr/>
        </p:nvSpPr>
        <p:spPr>
          <a:xfrm>
            <a:off x="4402297" y="263810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98EC96-2CB0-47BF-80D4-C9D9676637D9}"/>
              </a:ext>
            </a:extLst>
          </p:cNvPr>
          <p:cNvSpPr>
            <a:spLocks noChangeAspect="1"/>
          </p:cNvSpPr>
          <p:nvPr/>
        </p:nvSpPr>
        <p:spPr>
          <a:xfrm>
            <a:off x="8532697" y="197215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F90CF8-583C-48F1-AA5E-52F89B182EC3}"/>
              </a:ext>
            </a:extLst>
          </p:cNvPr>
          <p:cNvSpPr>
            <a:spLocks noChangeAspect="1"/>
          </p:cNvSpPr>
          <p:nvPr/>
        </p:nvSpPr>
        <p:spPr>
          <a:xfrm>
            <a:off x="8541933" y="253582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F1AFDA-F10D-4852-9D15-A00B8550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94430" y="716020"/>
            <a:ext cx="6233726" cy="4675295"/>
          </a:xfrm>
          <a:prstGeom prst="rect">
            <a:avLst/>
          </a:prstGeom>
        </p:spPr>
      </p:pic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64640" y="2672723"/>
            <a:ext cx="706455" cy="30899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64640" y="3357885"/>
            <a:ext cx="703971" cy="27586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6758531" y="2419447"/>
            <a:ext cx="491355" cy="27466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</p:cNvCxnSpPr>
          <p:nvPr/>
        </p:nvCxnSpPr>
        <p:spPr>
          <a:xfrm>
            <a:off x="6714008" y="3650509"/>
            <a:ext cx="535878" cy="32277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2733318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2733318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2733318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2916964" y="321830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3482171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3482171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3482171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3647814" y="2855230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2563079" y="3740195"/>
            <a:ext cx="1025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sym typeface="+mn-lt"/>
              </a:rPr>
              <a:t>  0x60</a:t>
            </a:r>
          </a:p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sym typeface="+mn-lt"/>
              </a:rPr>
              <a:t>Default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3360624" y="3740195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sym typeface="+mn-lt"/>
              </a:rPr>
              <a:t>  0x67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2AEA3C8-B0FE-48B3-9DF8-F1AA42428CE9}"/>
              </a:ext>
            </a:extLst>
          </p:cNvPr>
          <p:cNvSpPr/>
          <p:nvPr/>
        </p:nvSpPr>
        <p:spPr>
          <a:xfrm>
            <a:off x="7341755" y="228114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335F017-0347-4A53-8A33-ADAD1573D959}"/>
              </a:ext>
            </a:extLst>
          </p:cNvPr>
          <p:cNvSpPr/>
          <p:nvPr/>
        </p:nvSpPr>
        <p:spPr>
          <a:xfrm>
            <a:off x="7341755" y="277015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6E9D1C6-2416-4BAB-8F00-A10E0E925AE7}"/>
              </a:ext>
            </a:extLst>
          </p:cNvPr>
          <p:cNvSpPr/>
          <p:nvPr/>
        </p:nvSpPr>
        <p:spPr>
          <a:xfrm>
            <a:off x="7341755" y="325916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7E8D463-3377-4606-A9C6-0CA8BF63FA89}"/>
              </a:ext>
            </a:extLst>
          </p:cNvPr>
          <p:cNvSpPr/>
          <p:nvPr/>
        </p:nvSpPr>
        <p:spPr>
          <a:xfrm>
            <a:off x="7341755" y="374817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CA43012-9F30-485B-9270-288D61091186}"/>
              </a:ext>
            </a:extLst>
          </p:cNvPr>
          <p:cNvSpPr txBox="1"/>
          <p:nvPr/>
        </p:nvSpPr>
        <p:spPr>
          <a:xfrm>
            <a:off x="1871718" y="2019337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I2C Address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F4E0A41-686E-4B42-964A-73599FCCACF5}"/>
              </a:ext>
            </a:extLst>
          </p:cNvPr>
          <p:cNvSpPr txBox="1"/>
          <p:nvPr/>
        </p:nvSpPr>
        <p:spPr>
          <a:xfrm>
            <a:off x="7581234" y="3737644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EA1EFC-9CB6-4189-B635-B27DB2D299E6}"/>
              </a:ext>
            </a:extLst>
          </p:cNvPr>
          <p:cNvSpPr txBox="1"/>
          <p:nvPr/>
        </p:nvSpPr>
        <p:spPr>
          <a:xfrm>
            <a:off x="7581234" y="2281146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4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D10C77-9B30-4129-85C6-D0238F3079DE}"/>
              </a:ext>
            </a:extLst>
          </p:cNvPr>
          <p:cNvSpPr txBox="1"/>
          <p:nvPr/>
        </p:nvSpPr>
        <p:spPr>
          <a:xfrm>
            <a:off x="7581234" y="27666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3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CE08D45-5B14-4E49-9ED0-86E38CE2EB4C}"/>
              </a:ext>
            </a:extLst>
          </p:cNvPr>
          <p:cNvSpPr txBox="1"/>
          <p:nvPr/>
        </p:nvSpPr>
        <p:spPr>
          <a:xfrm>
            <a:off x="7581234" y="32521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2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E8B07B-08AF-4110-9CCE-005DB7E4F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69" y="-60618"/>
            <a:ext cx="5334000" cy="4000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10D33E-2286-442C-B1F1-A59048FD9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07" y="-145508"/>
            <a:ext cx="5559698" cy="416977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DA35803-AEB1-43C7-B980-660D9411AC1B}"/>
              </a:ext>
            </a:extLst>
          </p:cNvPr>
          <p:cNvCxnSpPr>
            <a:cxnSpLocks/>
          </p:cNvCxnSpPr>
          <p:nvPr/>
        </p:nvCxnSpPr>
        <p:spPr>
          <a:xfrm rot="8700000">
            <a:off x="6677310" y="5209667"/>
            <a:ext cx="1333500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4D4A88-C775-429D-B2FB-709FB8A6E031}"/>
              </a:ext>
            </a:extLst>
          </p:cNvPr>
          <p:cNvCxnSpPr>
            <a:cxnSpLocks/>
          </p:cNvCxnSpPr>
          <p:nvPr/>
        </p:nvCxnSpPr>
        <p:spPr>
          <a:xfrm rot="-8700000">
            <a:off x="6677311" y="4444802"/>
            <a:ext cx="1333500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4C0D97-EC15-4556-93A2-2B6012605AA4}"/>
              </a:ext>
            </a:extLst>
          </p:cNvPr>
          <p:cNvCxnSpPr/>
          <p:nvPr/>
        </p:nvCxnSpPr>
        <p:spPr>
          <a:xfrm flipH="1">
            <a:off x="4629435" y="4062369"/>
            <a:ext cx="2168455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546BF1-D6E5-4FE2-9B7C-D0510F8DA573}"/>
              </a:ext>
            </a:extLst>
          </p:cNvPr>
          <p:cNvCxnSpPr/>
          <p:nvPr/>
        </p:nvCxnSpPr>
        <p:spPr>
          <a:xfrm flipH="1">
            <a:off x="4629435" y="5592100"/>
            <a:ext cx="2168455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3941CF2-3612-4D2D-B896-8236E3333496}"/>
              </a:ext>
            </a:extLst>
          </p:cNvPr>
          <p:cNvSpPr txBox="1"/>
          <p:nvPr/>
        </p:nvSpPr>
        <p:spPr>
          <a:xfrm>
            <a:off x="7740190" y="464256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57180-F92D-4E0B-ADAB-314C8036B707}"/>
              </a:ext>
            </a:extLst>
          </p:cNvPr>
          <p:cNvSpPr txBox="1"/>
          <p:nvPr/>
        </p:nvSpPr>
        <p:spPr>
          <a:xfrm>
            <a:off x="7890230" y="4642567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H</a:t>
            </a:r>
            <a:r>
              <a:rPr lang="en-US" altLang="zh-CN">
                <a:cs typeface="+mn-ea"/>
              </a:rPr>
              <a:t>ot Junction</a:t>
            </a:r>
            <a:endParaRPr lang="en-US"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66DD25-116D-4FFA-A2D8-D3FAE7AB187B}"/>
              </a:ext>
            </a:extLst>
          </p:cNvPr>
          <p:cNvSpPr txBox="1"/>
          <p:nvPr/>
        </p:nvSpPr>
        <p:spPr>
          <a:xfrm>
            <a:off x="5334967" y="3743054"/>
            <a:ext cx="105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Chromel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68B690-3FE4-4C52-B6FF-09177383B474}"/>
              </a:ext>
            </a:extLst>
          </p:cNvPr>
          <p:cNvSpPr txBox="1"/>
          <p:nvPr/>
        </p:nvSpPr>
        <p:spPr>
          <a:xfrm>
            <a:off x="5335858" y="559209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Alumel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F9B1E-B44D-40B7-8961-E1901057F56A}"/>
              </a:ext>
            </a:extLst>
          </p:cNvPr>
          <p:cNvSpPr txBox="1"/>
          <p:nvPr/>
        </p:nvSpPr>
        <p:spPr>
          <a:xfrm>
            <a:off x="4512152" y="540642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B1F546-7485-450F-8BC8-9BBB606A2AF4}"/>
              </a:ext>
            </a:extLst>
          </p:cNvPr>
          <p:cNvSpPr txBox="1"/>
          <p:nvPr/>
        </p:nvSpPr>
        <p:spPr>
          <a:xfrm>
            <a:off x="4460922" y="387547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7C0BDD-1ECF-4A82-9FFF-E8E03F4C6AAE}"/>
              </a:ext>
            </a:extLst>
          </p:cNvPr>
          <p:cNvSpPr txBox="1"/>
          <p:nvPr/>
        </p:nvSpPr>
        <p:spPr>
          <a:xfrm>
            <a:off x="4148280" y="377839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+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AC46EA-5723-4D18-A942-8C2FB4A24051}"/>
              </a:ext>
            </a:extLst>
          </p:cNvPr>
          <p:cNvSpPr txBox="1"/>
          <p:nvPr/>
        </p:nvSpPr>
        <p:spPr>
          <a:xfrm>
            <a:off x="4152139" y="5325085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9652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2596E7-C697-4991-8B2B-AA7B3FBC7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77" y="-785060"/>
            <a:ext cx="8067668" cy="605075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3" y="1778451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2" y="2354006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572978" y="2023717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571104" y="2599272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337524" y="44725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GND: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将这个模块的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GND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和系统的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GND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相连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VCC: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您可以使用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5V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或者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3.3V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数据线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时钟线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8886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7076890" y="4494021"/>
            <a:ext cx="535870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T+: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热电偶信号输入端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,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正端</a:t>
            </a:r>
            <a:endParaRPr lang="en-US" altLang="zh-CN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 -: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热电偶信号输入端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,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负端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2260610" y="1322153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48730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45567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55056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5189329"/>
            <a:ext cx="266700" cy="2667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11EB2FB-786B-431A-9091-51DE576B7474}"/>
              </a:ext>
            </a:extLst>
          </p:cNvPr>
          <p:cNvSpPr>
            <a:spLocks noChangeAspect="1"/>
          </p:cNvSpPr>
          <p:nvPr/>
        </p:nvSpPr>
        <p:spPr>
          <a:xfrm>
            <a:off x="4403320" y="182149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77C99E-223F-4E0C-8D3B-F4D498CA2C16}"/>
              </a:ext>
            </a:extLst>
          </p:cNvPr>
          <p:cNvSpPr>
            <a:spLocks noChangeAspect="1"/>
          </p:cNvSpPr>
          <p:nvPr/>
        </p:nvSpPr>
        <p:spPr>
          <a:xfrm>
            <a:off x="4403320" y="20909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582B27-C944-43B9-BF4D-3306E905E429}"/>
              </a:ext>
            </a:extLst>
          </p:cNvPr>
          <p:cNvSpPr>
            <a:spLocks noChangeAspect="1"/>
          </p:cNvSpPr>
          <p:nvPr/>
        </p:nvSpPr>
        <p:spPr>
          <a:xfrm>
            <a:off x="4402297" y="23447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B0909F-37FD-4DC8-AE2E-98221A1EF311}"/>
              </a:ext>
            </a:extLst>
          </p:cNvPr>
          <p:cNvSpPr>
            <a:spLocks noChangeAspect="1"/>
          </p:cNvSpPr>
          <p:nvPr/>
        </p:nvSpPr>
        <p:spPr>
          <a:xfrm>
            <a:off x="4402297" y="263810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98EC96-2CB0-47BF-80D4-C9D9676637D9}"/>
              </a:ext>
            </a:extLst>
          </p:cNvPr>
          <p:cNvSpPr>
            <a:spLocks noChangeAspect="1"/>
          </p:cNvSpPr>
          <p:nvPr/>
        </p:nvSpPr>
        <p:spPr>
          <a:xfrm>
            <a:off x="8532697" y="197215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F90CF8-583C-48F1-AA5E-52F89B182EC3}"/>
              </a:ext>
            </a:extLst>
          </p:cNvPr>
          <p:cNvSpPr>
            <a:spLocks noChangeAspect="1"/>
          </p:cNvSpPr>
          <p:nvPr/>
        </p:nvSpPr>
        <p:spPr>
          <a:xfrm>
            <a:off x="8541933" y="253582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484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F1AFDA-F10D-4852-9D15-A00B8550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94430" y="716020"/>
            <a:ext cx="6233726" cy="4675295"/>
          </a:xfrm>
          <a:prstGeom prst="rect">
            <a:avLst/>
          </a:prstGeom>
        </p:spPr>
      </p:pic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64640" y="2672723"/>
            <a:ext cx="706455" cy="30899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64640" y="3357885"/>
            <a:ext cx="703971" cy="27586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6758531" y="2419447"/>
            <a:ext cx="491355" cy="27466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</p:cNvCxnSpPr>
          <p:nvPr/>
        </p:nvCxnSpPr>
        <p:spPr>
          <a:xfrm>
            <a:off x="6714008" y="3650509"/>
            <a:ext cx="535878" cy="32277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2733318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2733318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2733318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2916964" y="321830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3482171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3482171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3482171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3647814" y="2855230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2563079" y="3740195"/>
            <a:ext cx="80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  0x60</a:t>
            </a:r>
          </a:p>
          <a:p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默认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3360624" y="3740195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  0x67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2AEA3C8-B0FE-48B3-9DF8-F1AA42428CE9}"/>
              </a:ext>
            </a:extLst>
          </p:cNvPr>
          <p:cNvSpPr/>
          <p:nvPr/>
        </p:nvSpPr>
        <p:spPr>
          <a:xfrm>
            <a:off x="7341755" y="228114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335F017-0347-4A53-8A33-ADAD1573D959}"/>
              </a:ext>
            </a:extLst>
          </p:cNvPr>
          <p:cNvSpPr/>
          <p:nvPr/>
        </p:nvSpPr>
        <p:spPr>
          <a:xfrm>
            <a:off x="7341755" y="277015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6E9D1C6-2416-4BAB-8F00-A10E0E925AE7}"/>
              </a:ext>
            </a:extLst>
          </p:cNvPr>
          <p:cNvSpPr/>
          <p:nvPr/>
        </p:nvSpPr>
        <p:spPr>
          <a:xfrm>
            <a:off x="7341755" y="325916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7E8D463-3377-4606-A9C6-0CA8BF63FA89}"/>
              </a:ext>
            </a:extLst>
          </p:cNvPr>
          <p:cNvSpPr/>
          <p:nvPr/>
        </p:nvSpPr>
        <p:spPr>
          <a:xfrm>
            <a:off x="7341755" y="374817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CA43012-9F30-485B-9270-288D61091186}"/>
              </a:ext>
            </a:extLst>
          </p:cNvPr>
          <p:cNvSpPr txBox="1"/>
          <p:nvPr/>
        </p:nvSpPr>
        <p:spPr>
          <a:xfrm>
            <a:off x="1871718" y="2019337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I2C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地址</a:t>
            </a:r>
            <a:endParaRPr lang="en-US" sz="2000" b="1">
              <a:solidFill>
                <a:prstClr val="white">
                  <a:lumMod val="75000"/>
                </a:prstClr>
              </a:solidFill>
              <a:latin typeface="Calibri" panose="020F0502020204030204"/>
              <a:cs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F4E0A41-686E-4B42-964A-73599FCCACF5}"/>
              </a:ext>
            </a:extLst>
          </p:cNvPr>
          <p:cNvSpPr txBox="1"/>
          <p:nvPr/>
        </p:nvSpPr>
        <p:spPr>
          <a:xfrm>
            <a:off x="7581234" y="3737644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EA1EFC-9CB6-4189-B635-B27DB2D299E6}"/>
              </a:ext>
            </a:extLst>
          </p:cNvPr>
          <p:cNvSpPr txBox="1"/>
          <p:nvPr/>
        </p:nvSpPr>
        <p:spPr>
          <a:xfrm>
            <a:off x="7581234" y="2281146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4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D10C77-9B30-4129-85C6-D0238F3079DE}"/>
              </a:ext>
            </a:extLst>
          </p:cNvPr>
          <p:cNvSpPr txBox="1"/>
          <p:nvPr/>
        </p:nvSpPr>
        <p:spPr>
          <a:xfrm>
            <a:off x="7581234" y="27666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3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CE08D45-5B14-4E49-9ED0-86E38CE2EB4C}"/>
              </a:ext>
            </a:extLst>
          </p:cNvPr>
          <p:cNvSpPr txBox="1"/>
          <p:nvPr/>
        </p:nvSpPr>
        <p:spPr>
          <a:xfrm>
            <a:off x="7581234" y="32521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480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E8B07B-08AF-4110-9CCE-005DB7E4F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69" y="-60618"/>
            <a:ext cx="5334000" cy="4000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10D33E-2286-442C-B1F1-A59048FD9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07" y="-145508"/>
            <a:ext cx="5559698" cy="416977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DA35803-AEB1-43C7-B980-660D9411AC1B}"/>
              </a:ext>
            </a:extLst>
          </p:cNvPr>
          <p:cNvCxnSpPr>
            <a:cxnSpLocks/>
          </p:cNvCxnSpPr>
          <p:nvPr/>
        </p:nvCxnSpPr>
        <p:spPr>
          <a:xfrm rot="8700000">
            <a:off x="6283610" y="5222367"/>
            <a:ext cx="1333500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4D4A88-C775-429D-B2FB-709FB8A6E031}"/>
              </a:ext>
            </a:extLst>
          </p:cNvPr>
          <p:cNvCxnSpPr>
            <a:cxnSpLocks/>
          </p:cNvCxnSpPr>
          <p:nvPr/>
        </p:nvCxnSpPr>
        <p:spPr>
          <a:xfrm rot="-8700000">
            <a:off x="6283611" y="4457502"/>
            <a:ext cx="1333500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4C0D97-EC15-4556-93A2-2B6012605AA4}"/>
              </a:ext>
            </a:extLst>
          </p:cNvPr>
          <p:cNvCxnSpPr/>
          <p:nvPr/>
        </p:nvCxnSpPr>
        <p:spPr>
          <a:xfrm flipH="1">
            <a:off x="4235735" y="4075069"/>
            <a:ext cx="2168455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546BF1-D6E5-4FE2-9B7C-D0510F8DA573}"/>
              </a:ext>
            </a:extLst>
          </p:cNvPr>
          <p:cNvCxnSpPr/>
          <p:nvPr/>
        </p:nvCxnSpPr>
        <p:spPr>
          <a:xfrm flipH="1">
            <a:off x="4235735" y="5604800"/>
            <a:ext cx="2168455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3941CF2-3612-4D2D-B896-8236E3333496}"/>
              </a:ext>
            </a:extLst>
          </p:cNvPr>
          <p:cNvSpPr txBox="1"/>
          <p:nvPr/>
        </p:nvSpPr>
        <p:spPr>
          <a:xfrm>
            <a:off x="7346490" y="465526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57180-F92D-4E0B-ADAB-314C8036B707}"/>
              </a:ext>
            </a:extLst>
          </p:cNvPr>
          <p:cNvSpPr txBox="1"/>
          <p:nvPr/>
        </p:nvSpPr>
        <p:spPr>
          <a:xfrm>
            <a:off x="7496530" y="465526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H</a:t>
            </a:r>
            <a:r>
              <a:rPr lang="en-US" altLang="zh-CN">
                <a:cs typeface="+mn-ea"/>
              </a:rPr>
              <a:t>ot Junction(</a:t>
            </a:r>
            <a:r>
              <a:rPr lang="zh-CN" altLang="en-US">
                <a:cs typeface="+mn-ea"/>
              </a:rPr>
              <a:t>热端</a:t>
            </a:r>
            <a:r>
              <a:rPr lang="en-US" altLang="zh-CN">
                <a:cs typeface="+mn-ea"/>
              </a:rPr>
              <a:t>)</a:t>
            </a:r>
            <a:endParaRPr lang="en-US"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66DD25-116D-4FFA-A2D8-D3FAE7AB187B}"/>
              </a:ext>
            </a:extLst>
          </p:cNvPr>
          <p:cNvSpPr txBox="1"/>
          <p:nvPr/>
        </p:nvSpPr>
        <p:spPr>
          <a:xfrm>
            <a:off x="4351693" y="366383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Chromel(</a:t>
            </a:r>
            <a:r>
              <a:rPr lang="zh-CN" altLang="en-US">
                <a:cs typeface="+mn-ea"/>
              </a:rPr>
              <a:t>镍铬合金</a:t>
            </a:r>
            <a:r>
              <a:rPr lang="en-US">
                <a:cs typeface="+mn-ea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68B690-3FE4-4C52-B6FF-09177383B474}"/>
              </a:ext>
            </a:extLst>
          </p:cNvPr>
          <p:cNvSpPr txBox="1"/>
          <p:nvPr/>
        </p:nvSpPr>
        <p:spPr>
          <a:xfrm>
            <a:off x="4682608" y="561176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Alumel(</a:t>
            </a:r>
            <a:r>
              <a:rPr lang="zh-CN" altLang="en-US">
                <a:cs typeface="+mn-ea"/>
              </a:rPr>
              <a:t>铝</a:t>
            </a:r>
            <a:r>
              <a:rPr lang="en-US">
                <a:cs typeface="+mn-ea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F9B1E-B44D-40B7-8961-E1901057F56A}"/>
              </a:ext>
            </a:extLst>
          </p:cNvPr>
          <p:cNvSpPr txBox="1"/>
          <p:nvPr/>
        </p:nvSpPr>
        <p:spPr>
          <a:xfrm>
            <a:off x="4118452" y="541912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B1F546-7485-450F-8BC8-9BBB606A2AF4}"/>
              </a:ext>
            </a:extLst>
          </p:cNvPr>
          <p:cNvSpPr txBox="1"/>
          <p:nvPr/>
        </p:nvSpPr>
        <p:spPr>
          <a:xfrm>
            <a:off x="4067222" y="388817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7C0BDD-1ECF-4A82-9FFF-E8E03F4C6AAE}"/>
              </a:ext>
            </a:extLst>
          </p:cNvPr>
          <p:cNvSpPr txBox="1"/>
          <p:nvPr/>
        </p:nvSpPr>
        <p:spPr>
          <a:xfrm>
            <a:off x="3754580" y="379109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+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AC46EA-5723-4D18-A942-8C2FB4A24051}"/>
              </a:ext>
            </a:extLst>
          </p:cNvPr>
          <p:cNvSpPr txBox="1"/>
          <p:nvPr/>
        </p:nvSpPr>
        <p:spPr>
          <a:xfrm>
            <a:off x="3758439" y="5337785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45497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xtraShape31">
            <a:extLst>
              <a:ext uri="{FF2B5EF4-FFF2-40B4-BE49-F238E27FC236}">
                <a16:creationId xmlns:a16="http://schemas.microsoft.com/office/drawing/2014/main" id="{A25C5E9F-E1CC-4A6F-99EC-B420993A0A14}"/>
              </a:ext>
            </a:extLst>
          </p:cNvPr>
          <p:cNvCxnSpPr>
            <a:cxnSpLocks/>
          </p:cNvCxnSpPr>
          <p:nvPr/>
        </p:nvCxnSpPr>
        <p:spPr>
          <a:xfrm>
            <a:off x="955882" y="618263"/>
            <a:ext cx="1573982" cy="0"/>
          </a:xfrm>
          <a:prstGeom prst="line">
            <a:avLst/>
          </a:prstGeom>
          <a:ln>
            <a:solidFill>
              <a:srgbClr val="3A45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stomText1">
            <a:extLst>
              <a:ext uri="{FF2B5EF4-FFF2-40B4-BE49-F238E27FC236}">
                <a16:creationId xmlns:a16="http://schemas.microsoft.com/office/drawing/2014/main" id="{1F2555C7-7851-4D05-9811-704B3F7B2645}"/>
              </a:ext>
            </a:extLst>
          </p:cNvPr>
          <p:cNvSpPr/>
          <p:nvPr/>
        </p:nvSpPr>
        <p:spPr>
          <a:xfrm>
            <a:off x="955883" y="661244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</a:rPr>
              <a:t>Alert pin trigger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</a:endParaRPr>
          </a:p>
        </p:txBody>
      </p:sp>
      <p:sp>
        <p:nvSpPr>
          <p:cNvPr id="29" name="CustomText2">
            <a:extLst>
              <a:ext uri="{FF2B5EF4-FFF2-40B4-BE49-F238E27FC236}">
                <a16:creationId xmlns:a16="http://schemas.microsoft.com/office/drawing/2014/main" id="{DEF2844D-CB5E-417D-A5F3-BAD0AB2DD7FA}"/>
              </a:ext>
            </a:extLst>
          </p:cNvPr>
          <p:cNvSpPr/>
          <p:nvPr/>
        </p:nvSpPr>
        <p:spPr>
          <a:xfrm>
            <a:off x="955882" y="326761"/>
            <a:ext cx="1573988" cy="334483"/>
          </a:xfrm>
          <a:prstGeom prst="rect">
            <a:avLst/>
          </a:prstGeom>
          <a:noFill/>
        </p:spPr>
        <p:txBody>
          <a:bodyPr wrap="none" lIns="90000" tIns="46800" rIns="90000" bIns="46800" anchor="ctr">
            <a:normAutofit fontScale="92500" lnSpcReduction="20000"/>
          </a:bodyPr>
          <a:lstStyle/>
          <a:p>
            <a:pPr lvl="0" algn="ctr">
              <a:defRPr/>
            </a:pPr>
            <a:r>
              <a:rPr lang="en-US" altLang="zh-CN" sz="2000" b="1">
                <a:solidFill>
                  <a:srgbClr val="3A4554"/>
                </a:solidFill>
              </a:rPr>
              <a:t>Temperature Up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</a:endParaRPr>
          </a:p>
        </p:txBody>
      </p:sp>
      <p:sp>
        <p:nvSpPr>
          <p:cNvPr id="3" name="RelativeShape1">
            <a:extLst>
              <a:ext uri="{FF2B5EF4-FFF2-40B4-BE49-F238E27FC236}">
                <a16:creationId xmlns:a16="http://schemas.microsoft.com/office/drawing/2014/main" id="{96C916B7-D73A-456A-B9C4-F908D445032E}"/>
              </a:ext>
            </a:extLst>
          </p:cNvPr>
          <p:cNvSpPr/>
          <p:nvPr/>
        </p:nvSpPr>
        <p:spPr>
          <a:xfrm>
            <a:off x="2830987" y="753342"/>
            <a:ext cx="192781" cy="1521641"/>
          </a:xfrm>
          <a:prstGeom prst="roundRect">
            <a:avLst>
              <a:gd name="adj" fmla="val 222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ValueShape1">
            <a:extLst>
              <a:ext uri="{FF2B5EF4-FFF2-40B4-BE49-F238E27FC236}">
                <a16:creationId xmlns:a16="http://schemas.microsoft.com/office/drawing/2014/main" id="{5414D2AF-22DF-4306-8708-878CA9CEE7B9}"/>
              </a:ext>
            </a:extLst>
          </p:cNvPr>
          <p:cNvSpPr/>
          <p:nvPr/>
        </p:nvSpPr>
        <p:spPr>
          <a:xfrm>
            <a:off x="2830987" y="1529379"/>
            <a:ext cx="192781" cy="745604"/>
          </a:xfrm>
          <a:prstGeom prst="roundRect">
            <a:avLst>
              <a:gd name="adj" fmla="val 22289"/>
            </a:avLst>
          </a:prstGeom>
          <a:solidFill>
            <a:srgbClr val="9FB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ValueBack1">
            <a:extLst>
              <a:ext uri="{FF2B5EF4-FFF2-40B4-BE49-F238E27FC236}">
                <a16:creationId xmlns:a16="http://schemas.microsoft.com/office/drawing/2014/main" id="{81DEDABA-67AE-449D-A426-23039F4A3B35}"/>
              </a:ext>
            </a:extLst>
          </p:cNvPr>
          <p:cNvSpPr/>
          <p:nvPr/>
        </p:nvSpPr>
        <p:spPr>
          <a:xfrm>
            <a:off x="2392694" y="1969908"/>
            <a:ext cx="1069366" cy="1069366"/>
          </a:xfrm>
          <a:prstGeom prst="ellipse">
            <a:avLst/>
          </a:prstGeom>
          <a:solidFill>
            <a:schemeClr val="bg1"/>
          </a:solidFill>
          <a:ln w="3175">
            <a:solidFill>
              <a:srgbClr val="9FB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ValueShape11">
            <a:extLst>
              <a:ext uri="{FF2B5EF4-FFF2-40B4-BE49-F238E27FC236}">
                <a16:creationId xmlns:a16="http://schemas.microsoft.com/office/drawing/2014/main" id="{C4655F82-3F51-4D15-A3AB-9AF4C2617AB9}"/>
              </a:ext>
            </a:extLst>
          </p:cNvPr>
          <p:cNvSpPr/>
          <p:nvPr/>
        </p:nvSpPr>
        <p:spPr>
          <a:xfrm>
            <a:off x="2510822" y="2088035"/>
            <a:ext cx="833111" cy="833111"/>
          </a:xfrm>
          <a:prstGeom prst="arc">
            <a:avLst>
              <a:gd name="adj1" fmla="val 16200000"/>
              <a:gd name="adj2" fmla="val 5184000"/>
            </a:avLst>
          </a:prstGeom>
          <a:noFill/>
          <a:ln w="76200" cap="rnd">
            <a:solidFill>
              <a:srgbClr val="9FB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7" name="ExtraShape">
            <a:extLst>
              <a:ext uri="{FF2B5EF4-FFF2-40B4-BE49-F238E27FC236}">
                <a16:creationId xmlns:a16="http://schemas.microsoft.com/office/drawing/2014/main" id="{82891922-A0A8-4749-B958-237A876947AD}"/>
              </a:ext>
            </a:extLst>
          </p:cNvPr>
          <p:cNvCxnSpPr>
            <a:cxnSpLocks/>
          </p:cNvCxnSpPr>
          <p:nvPr/>
        </p:nvCxnSpPr>
        <p:spPr>
          <a:xfrm>
            <a:off x="3003178" y="1532303"/>
            <a:ext cx="1433445" cy="0"/>
          </a:xfrm>
          <a:prstGeom prst="line">
            <a:avLst/>
          </a:prstGeom>
          <a:ln>
            <a:solidFill>
              <a:srgbClr val="95A5A6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ValueText1">
            <a:extLst>
              <a:ext uri="{FF2B5EF4-FFF2-40B4-BE49-F238E27FC236}">
                <a16:creationId xmlns:a16="http://schemas.microsoft.com/office/drawing/2014/main" id="{4057C84C-DCAC-417C-B810-049D8518306D}"/>
              </a:ext>
            </a:extLst>
          </p:cNvPr>
          <p:cNvSpPr txBox="1"/>
          <p:nvPr/>
        </p:nvSpPr>
        <p:spPr>
          <a:xfrm>
            <a:off x="8117773" y="1654270"/>
            <a:ext cx="582125" cy="330109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>
                <a:solidFill>
                  <a:srgbClr val="768395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Impact" panose="020B0806030902050204" pitchFamily="34" charset="0"/>
                <a:cs typeface="Aharoni" panose="02010803020104030203" pitchFamily="2" charset="-79"/>
              </a:rPr>
              <a:t>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Stencil" panose="040409050D0802020404" pitchFamily="82" charset="0"/>
              </a:rPr>
              <a:t>℃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768395"/>
              </a:solidFill>
              <a:effectLst/>
              <a:uLnTx/>
              <a:uFillTx/>
              <a:latin typeface="Stencil" panose="040409050D0802020404" pitchFamily="82" charset="0"/>
            </a:endParaRPr>
          </a:p>
        </p:txBody>
      </p:sp>
      <p:sp>
        <p:nvSpPr>
          <p:cNvPr id="10" name="CustomText1">
            <a:extLst>
              <a:ext uri="{FF2B5EF4-FFF2-40B4-BE49-F238E27FC236}">
                <a16:creationId xmlns:a16="http://schemas.microsoft.com/office/drawing/2014/main" id="{4CD5E486-7031-435A-B933-7425ABE2F7E8}"/>
              </a:ext>
            </a:extLst>
          </p:cNvPr>
          <p:cNvSpPr/>
          <p:nvPr/>
        </p:nvSpPr>
        <p:spPr>
          <a:xfrm>
            <a:off x="2965825" y="1200906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Alert pin0 trigger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lativeShape2">
            <a:extLst>
              <a:ext uri="{FF2B5EF4-FFF2-40B4-BE49-F238E27FC236}">
                <a16:creationId xmlns:a16="http://schemas.microsoft.com/office/drawing/2014/main" id="{9E123CD0-A916-459F-9C88-E070DA731DD7}"/>
              </a:ext>
            </a:extLst>
          </p:cNvPr>
          <p:cNvSpPr/>
          <p:nvPr/>
        </p:nvSpPr>
        <p:spPr>
          <a:xfrm>
            <a:off x="4810655" y="753342"/>
            <a:ext cx="192781" cy="1521641"/>
          </a:xfrm>
          <a:prstGeom prst="roundRect">
            <a:avLst>
              <a:gd name="adj" fmla="val 222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ValueShape2">
            <a:extLst>
              <a:ext uri="{FF2B5EF4-FFF2-40B4-BE49-F238E27FC236}">
                <a16:creationId xmlns:a16="http://schemas.microsoft.com/office/drawing/2014/main" id="{BDF55ECD-E7EF-46E3-8293-789E770A2D9F}"/>
              </a:ext>
            </a:extLst>
          </p:cNvPr>
          <p:cNvSpPr/>
          <p:nvPr/>
        </p:nvSpPr>
        <p:spPr>
          <a:xfrm>
            <a:off x="4810655" y="1361999"/>
            <a:ext cx="192781" cy="912985"/>
          </a:xfrm>
          <a:prstGeom prst="roundRect">
            <a:avLst>
              <a:gd name="adj" fmla="val 22289"/>
            </a:avLst>
          </a:prstGeom>
          <a:solidFill>
            <a:srgbClr val="6D9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ValueBack2">
            <a:extLst>
              <a:ext uri="{FF2B5EF4-FFF2-40B4-BE49-F238E27FC236}">
                <a16:creationId xmlns:a16="http://schemas.microsoft.com/office/drawing/2014/main" id="{79C2DAF0-30B8-499F-8BE4-7678CC5A9384}"/>
              </a:ext>
            </a:extLst>
          </p:cNvPr>
          <p:cNvSpPr/>
          <p:nvPr/>
        </p:nvSpPr>
        <p:spPr>
          <a:xfrm>
            <a:off x="4372363" y="1969908"/>
            <a:ext cx="1069366" cy="1069366"/>
          </a:xfrm>
          <a:prstGeom prst="ellipse">
            <a:avLst/>
          </a:prstGeom>
          <a:solidFill>
            <a:schemeClr val="bg1"/>
          </a:solidFill>
          <a:ln w="3175">
            <a:solidFill>
              <a:srgbClr val="6D9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ValueShape22">
            <a:extLst>
              <a:ext uri="{FF2B5EF4-FFF2-40B4-BE49-F238E27FC236}">
                <a16:creationId xmlns:a16="http://schemas.microsoft.com/office/drawing/2014/main" id="{A005470A-E7DC-4AC8-87EB-FD0B01B5B37A}"/>
              </a:ext>
            </a:extLst>
          </p:cNvPr>
          <p:cNvSpPr/>
          <p:nvPr/>
        </p:nvSpPr>
        <p:spPr>
          <a:xfrm>
            <a:off x="4490491" y="2088035"/>
            <a:ext cx="833111" cy="833111"/>
          </a:xfrm>
          <a:prstGeom prst="arc">
            <a:avLst>
              <a:gd name="adj1" fmla="val 16200000"/>
              <a:gd name="adj2" fmla="val 7560000"/>
            </a:avLst>
          </a:prstGeom>
          <a:noFill/>
          <a:ln w="76200" cap="rnd">
            <a:solidFill>
              <a:srgbClr val="6D9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15" name="ExtraShape">
            <a:extLst>
              <a:ext uri="{FF2B5EF4-FFF2-40B4-BE49-F238E27FC236}">
                <a16:creationId xmlns:a16="http://schemas.microsoft.com/office/drawing/2014/main" id="{8E20EB15-CA91-4A9C-8361-8659E92492B6}"/>
              </a:ext>
            </a:extLst>
          </p:cNvPr>
          <p:cNvCxnSpPr>
            <a:cxnSpLocks/>
          </p:cNvCxnSpPr>
          <p:nvPr/>
        </p:nvCxnSpPr>
        <p:spPr>
          <a:xfrm>
            <a:off x="5003436" y="1361999"/>
            <a:ext cx="1433445" cy="0"/>
          </a:xfrm>
          <a:prstGeom prst="line">
            <a:avLst/>
          </a:prstGeom>
          <a:ln>
            <a:solidFill>
              <a:srgbClr val="95A5A6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lativeShape3">
            <a:extLst>
              <a:ext uri="{FF2B5EF4-FFF2-40B4-BE49-F238E27FC236}">
                <a16:creationId xmlns:a16="http://schemas.microsoft.com/office/drawing/2014/main" id="{495D0FBC-ECB6-4343-957A-75B27E230DA5}"/>
              </a:ext>
            </a:extLst>
          </p:cNvPr>
          <p:cNvSpPr/>
          <p:nvPr/>
        </p:nvSpPr>
        <p:spPr>
          <a:xfrm>
            <a:off x="6789343" y="753342"/>
            <a:ext cx="192781" cy="1521641"/>
          </a:xfrm>
          <a:prstGeom prst="roundRect">
            <a:avLst>
              <a:gd name="adj" fmla="val 222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ValueShape3">
            <a:extLst>
              <a:ext uri="{FF2B5EF4-FFF2-40B4-BE49-F238E27FC236}">
                <a16:creationId xmlns:a16="http://schemas.microsoft.com/office/drawing/2014/main" id="{760E81F7-6AA5-4C29-AD2A-69E93B737ADB}"/>
              </a:ext>
            </a:extLst>
          </p:cNvPr>
          <p:cNvSpPr/>
          <p:nvPr/>
        </p:nvSpPr>
        <p:spPr>
          <a:xfrm>
            <a:off x="6789343" y="1209834"/>
            <a:ext cx="192781" cy="1065149"/>
          </a:xfrm>
          <a:prstGeom prst="roundRect">
            <a:avLst>
              <a:gd name="adj" fmla="val 22289"/>
            </a:avLst>
          </a:prstGeom>
          <a:solidFill>
            <a:srgbClr val="866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ValueBack3">
            <a:extLst>
              <a:ext uri="{FF2B5EF4-FFF2-40B4-BE49-F238E27FC236}">
                <a16:creationId xmlns:a16="http://schemas.microsoft.com/office/drawing/2014/main" id="{5652D385-DA92-440F-8919-6A6F41AD15B5}"/>
              </a:ext>
            </a:extLst>
          </p:cNvPr>
          <p:cNvSpPr/>
          <p:nvPr/>
        </p:nvSpPr>
        <p:spPr>
          <a:xfrm>
            <a:off x="6351051" y="1969908"/>
            <a:ext cx="1069366" cy="1069366"/>
          </a:xfrm>
          <a:prstGeom prst="ellipse">
            <a:avLst/>
          </a:prstGeom>
          <a:solidFill>
            <a:schemeClr val="bg1"/>
          </a:solidFill>
          <a:ln w="3175">
            <a:solidFill>
              <a:srgbClr val="866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ValueShape33">
            <a:extLst>
              <a:ext uri="{FF2B5EF4-FFF2-40B4-BE49-F238E27FC236}">
                <a16:creationId xmlns:a16="http://schemas.microsoft.com/office/drawing/2014/main" id="{72E80989-D109-4148-BC97-489F8B525C9A}"/>
              </a:ext>
            </a:extLst>
          </p:cNvPr>
          <p:cNvSpPr/>
          <p:nvPr/>
        </p:nvSpPr>
        <p:spPr>
          <a:xfrm>
            <a:off x="6469178" y="2088035"/>
            <a:ext cx="833111" cy="833111"/>
          </a:xfrm>
          <a:prstGeom prst="arc">
            <a:avLst>
              <a:gd name="adj1" fmla="val 16200000"/>
              <a:gd name="adj2" fmla="val 9720000"/>
            </a:avLst>
          </a:prstGeom>
          <a:noFill/>
          <a:ln w="76200" cap="rnd">
            <a:solidFill>
              <a:srgbClr val="866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23" name="ExtraShape">
            <a:extLst>
              <a:ext uri="{FF2B5EF4-FFF2-40B4-BE49-F238E27FC236}">
                <a16:creationId xmlns:a16="http://schemas.microsoft.com/office/drawing/2014/main" id="{AA5F366D-B43E-4A0F-B09B-D9EE959CD81C}"/>
              </a:ext>
            </a:extLst>
          </p:cNvPr>
          <p:cNvCxnSpPr>
            <a:cxnSpLocks/>
          </p:cNvCxnSpPr>
          <p:nvPr/>
        </p:nvCxnSpPr>
        <p:spPr>
          <a:xfrm>
            <a:off x="6982124" y="1209834"/>
            <a:ext cx="1433445" cy="0"/>
          </a:xfrm>
          <a:prstGeom prst="line">
            <a:avLst/>
          </a:prstGeom>
          <a:ln>
            <a:solidFill>
              <a:srgbClr val="95A5A6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D27E83FB-EDC7-47A4-B4FE-154C4D7EC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98" y="2239867"/>
            <a:ext cx="510760" cy="510760"/>
          </a:xfrm>
          <a:prstGeom prst="rect">
            <a:avLst/>
          </a:prstGeom>
        </p:spPr>
      </p:pic>
      <p:sp>
        <p:nvSpPr>
          <p:cNvPr id="32" name="RelativeShape3">
            <a:extLst>
              <a:ext uri="{FF2B5EF4-FFF2-40B4-BE49-F238E27FC236}">
                <a16:creationId xmlns:a16="http://schemas.microsoft.com/office/drawing/2014/main" id="{EB511093-7DFB-4B1B-A046-E1F3A66C30C6}"/>
              </a:ext>
            </a:extLst>
          </p:cNvPr>
          <p:cNvSpPr/>
          <p:nvPr/>
        </p:nvSpPr>
        <p:spPr>
          <a:xfrm>
            <a:off x="8768031" y="753342"/>
            <a:ext cx="192781" cy="1521641"/>
          </a:xfrm>
          <a:prstGeom prst="roundRect">
            <a:avLst>
              <a:gd name="adj" fmla="val 222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3" name="ValueShape3">
            <a:extLst>
              <a:ext uri="{FF2B5EF4-FFF2-40B4-BE49-F238E27FC236}">
                <a16:creationId xmlns:a16="http://schemas.microsoft.com/office/drawing/2014/main" id="{396A6BD7-D1A0-4D04-8EDA-4A6E262B7F32}"/>
              </a:ext>
            </a:extLst>
          </p:cNvPr>
          <p:cNvSpPr/>
          <p:nvPr/>
        </p:nvSpPr>
        <p:spPr>
          <a:xfrm>
            <a:off x="8775027" y="1089726"/>
            <a:ext cx="192781" cy="1065149"/>
          </a:xfrm>
          <a:prstGeom prst="roundRect">
            <a:avLst>
              <a:gd name="adj" fmla="val 222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4" name="ValueBack3">
            <a:extLst>
              <a:ext uri="{FF2B5EF4-FFF2-40B4-BE49-F238E27FC236}">
                <a16:creationId xmlns:a16="http://schemas.microsoft.com/office/drawing/2014/main" id="{1C915276-8814-4753-9297-68116A41BC23}"/>
              </a:ext>
            </a:extLst>
          </p:cNvPr>
          <p:cNvSpPr/>
          <p:nvPr/>
        </p:nvSpPr>
        <p:spPr>
          <a:xfrm>
            <a:off x="8329739" y="1969908"/>
            <a:ext cx="1069366" cy="1069366"/>
          </a:xfrm>
          <a:prstGeom prst="ellipse">
            <a:avLst/>
          </a:prstGeom>
          <a:solidFill>
            <a:schemeClr val="bg1"/>
          </a:solidFill>
          <a:ln w="3175">
            <a:solidFill>
              <a:srgbClr val="866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5" name="ValueShape33">
            <a:extLst>
              <a:ext uri="{FF2B5EF4-FFF2-40B4-BE49-F238E27FC236}">
                <a16:creationId xmlns:a16="http://schemas.microsoft.com/office/drawing/2014/main" id="{FF6E26F8-4B08-45CC-8D92-99648C5128C8}"/>
              </a:ext>
            </a:extLst>
          </p:cNvPr>
          <p:cNvSpPr/>
          <p:nvPr/>
        </p:nvSpPr>
        <p:spPr>
          <a:xfrm>
            <a:off x="8447866" y="2088035"/>
            <a:ext cx="833111" cy="833111"/>
          </a:xfrm>
          <a:prstGeom prst="arc">
            <a:avLst>
              <a:gd name="adj1" fmla="val 16200000"/>
              <a:gd name="adj2" fmla="val 11558111"/>
            </a:avLst>
          </a:prstGeom>
          <a:noFill/>
          <a:ln w="762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36" name="ExtraShape">
            <a:extLst>
              <a:ext uri="{FF2B5EF4-FFF2-40B4-BE49-F238E27FC236}">
                <a16:creationId xmlns:a16="http://schemas.microsoft.com/office/drawing/2014/main" id="{49E4307C-A742-41F4-A69D-9B43666BD409}"/>
              </a:ext>
            </a:extLst>
          </p:cNvPr>
          <p:cNvCxnSpPr>
            <a:cxnSpLocks/>
          </p:cNvCxnSpPr>
          <p:nvPr/>
        </p:nvCxnSpPr>
        <p:spPr>
          <a:xfrm>
            <a:off x="8952876" y="1086322"/>
            <a:ext cx="1433445" cy="0"/>
          </a:xfrm>
          <a:prstGeom prst="line">
            <a:avLst/>
          </a:prstGeom>
          <a:ln>
            <a:solidFill>
              <a:srgbClr val="95A5A6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0419E73E-A368-41D0-BB86-49066230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69" y="2239867"/>
            <a:ext cx="510760" cy="51076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86361063-0ED3-401D-9912-BF06861E9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37" y="2239867"/>
            <a:ext cx="510760" cy="51076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8E5D0898-B093-48F9-B6CF-9CD2530E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293" y="2235879"/>
            <a:ext cx="510760" cy="510760"/>
          </a:xfrm>
          <a:prstGeom prst="rect">
            <a:avLst/>
          </a:prstGeom>
        </p:spPr>
      </p:pic>
      <p:sp>
        <p:nvSpPr>
          <p:cNvPr id="42" name="ValueText1">
            <a:extLst>
              <a:ext uri="{FF2B5EF4-FFF2-40B4-BE49-F238E27FC236}">
                <a16:creationId xmlns:a16="http://schemas.microsoft.com/office/drawing/2014/main" id="{C386FE7B-371A-4D17-8B0D-0626120EEF9A}"/>
              </a:ext>
            </a:extLst>
          </p:cNvPr>
          <p:cNvSpPr txBox="1"/>
          <p:nvPr/>
        </p:nvSpPr>
        <p:spPr>
          <a:xfrm>
            <a:off x="6153500" y="1654270"/>
            <a:ext cx="582125" cy="330109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Impact" panose="020B0806030902050204" pitchFamily="34" charset="0"/>
                <a:cs typeface="Aharoni" panose="02010803020104030203" pitchFamily="2" charset="-79"/>
              </a:rPr>
              <a:t>30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Stencil" panose="040409050D0802020404" pitchFamily="82" charset="0"/>
              </a:rPr>
              <a:t>℃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768395"/>
              </a:solidFill>
              <a:effectLst/>
              <a:uLnTx/>
              <a:uFillTx/>
              <a:latin typeface="Stencil" panose="040409050D0802020404" pitchFamily="82" charset="0"/>
            </a:endParaRPr>
          </a:p>
        </p:txBody>
      </p:sp>
      <p:sp>
        <p:nvSpPr>
          <p:cNvPr id="43" name="ValueText1">
            <a:extLst>
              <a:ext uri="{FF2B5EF4-FFF2-40B4-BE49-F238E27FC236}">
                <a16:creationId xmlns:a16="http://schemas.microsoft.com/office/drawing/2014/main" id="{B8A0A53E-C438-44A3-8586-BBC16A8FCC8B}"/>
              </a:ext>
            </a:extLst>
          </p:cNvPr>
          <p:cNvSpPr txBox="1"/>
          <p:nvPr/>
        </p:nvSpPr>
        <p:spPr>
          <a:xfrm>
            <a:off x="4133810" y="1654270"/>
            <a:ext cx="582125" cy="330109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Impact" panose="020B0806030902050204" pitchFamily="34" charset="0"/>
                <a:cs typeface="Aharoni" panose="02010803020104030203" pitchFamily="2" charset="-79"/>
              </a:rPr>
              <a:t>29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Stencil" panose="040409050D0802020404" pitchFamily="82" charset="0"/>
              </a:rPr>
              <a:t>℃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768395"/>
              </a:solidFill>
              <a:effectLst/>
              <a:uLnTx/>
              <a:uFillTx/>
              <a:latin typeface="Stencil" panose="040409050D0802020404" pitchFamily="82" charset="0"/>
            </a:endParaRPr>
          </a:p>
        </p:txBody>
      </p:sp>
      <p:sp>
        <p:nvSpPr>
          <p:cNvPr id="44" name="ValueText1">
            <a:extLst>
              <a:ext uri="{FF2B5EF4-FFF2-40B4-BE49-F238E27FC236}">
                <a16:creationId xmlns:a16="http://schemas.microsoft.com/office/drawing/2014/main" id="{6A44A3A6-33DA-4301-BBC4-D3D4011DD260}"/>
              </a:ext>
            </a:extLst>
          </p:cNvPr>
          <p:cNvSpPr txBox="1"/>
          <p:nvPr/>
        </p:nvSpPr>
        <p:spPr>
          <a:xfrm>
            <a:off x="2114120" y="1654270"/>
            <a:ext cx="582125" cy="330109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Impact" panose="020B0806030902050204" pitchFamily="34" charset="0"/>
                <a:cs typeface="Aharoni" panose="02010803020104030203" pitchFamily="2" charset="-79"/>
              </a:rPr>
              <a:t>28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Stencil" panose="040409050D0802020404" pitchFamily="82" charset="0"/>
              </a:rPr>
              <a:t>℃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768395"/>
              </a:solidFill>
              <a:effectLst/>
              <a:uLnTx/>
              <a:uFillTx/>
              <a:latin typeface="Stencil" panose="040409050D0802020404" pitchFamily="82" charset="0"/>
            </a:endParaRPr>
          </a:p>
        </p:txBody>
      </p:sp>
      <p:sp>
        <p:nvSpPr>
          <p:cNvPr id="45" name="CustomText1">
            <a:extLst>
              <a:ext uri="{FF2B5EF4-FFF2-40B4-BE49-F238E27FC236}">
                <a16:creationId xmlns:a16="http://schemas.microsoft.com/office/drawing/2014/main" id="{BD617775-6AC3-4072-A23E-C552AE02E7FF}"/>
              </a:ext>
            </a:extLst>
          </p:cNvPr>
          <p:cNvSpPr/>
          <p:nvPr/>
        </p:nvSpPr>
        <p:spPr>
          <a:xfrm>
            <a:off x="4944513" y="1033074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Alert pin1 trigger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stomText1">
            <a:extLst>
              <a:ext uri="{FF2B5EF4-FFF2-40B4-BE49-F238E27FC236}">
                <a16:creationId xmlns:a16="http://schemas.microsoft.com/office/drawing/2014/main" id="{057B11E1-EE5A-4E1E-AD23-D31EE14B929D}"/>
              </a:ext>
            </a:extLst>
          </p:cNvPr>
          <p:cNvSpPr/>
          <p:nvPr/>
        </p:nvSpPr>
        <p:spPr>
          <a:xfrm>
            <a:off x="6939750" y="879271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Alert pin2 trigger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ustomText1">
            <a:extLst>
              <a:ext uri="{FF2B5EF4-FFF2-40B4-BE49-F238E27FC236}">
                <a16:creationId xmlns:a16="http://schemas.microsoft.com/office/drawing/2014/main" id="{83F0AB35-3DC4-4B33-B15A-D430095E4DE8}"/>
              </a:ext>
            </a:extLst>
          </p:cNvPr>
          <p:cNvSpPr/>
          <p:nvPr/>
        </p:nvSpPr>
        <p:spPr>
          <a:xfrm>
            <a:off x="8952028" y="753693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Alert pin3 trigger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lativeShape1">
            <a:extLst>
              <a:ext uri="{FF2B5EF4-FFF2-40B4-BE49-F238E27FC236}">
                <a16:creationId xmlns:a16="http://schemas.microsoft.com/office/drawing/2014/main" id="{CC5FA7F7-AA7C-4C23-88A1-D890C9495026}"/>
              </a:ext>
            </a:extLst>
          </p:cNvPr>
          <p:cNvSpPr/>
          <p:nvPr/>
        </p:nvSpPr>
        <p:spPr>
          <a:xfrm>
            <a:off x="2830987" y="4072609"/>
            <a:ext cx="192781" cy="1521641"/>
          </a:xfrm>
          <a:prstGeom prst="roundRect">
            <a:avLst>
              <a:gd name="adj" fmla="val 222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9" name="ValueShape1">
            <a:extLst>
              <a:ext uri="{FF2B5EF4-FFF2-40B4-BE49-F238E27FC236}">
                <a16:creationId xmlns:a16="http://schemas.microsoft.com/office/drawing/2014/main" id="{D0936C59-93F7-4CAD-A998-09398D7D57D2}"/>
              </a:ext>
            </a:extLst>
          </p:cNvPr>
          <p:cNvSpPr/>
          <p:nvPr/>
        </p:nvSpPr>
        <p:spPr>
          <a:xfrm>
            <a:off x="2830987" y="5086771"/>
            <a:ext cx="192781" cy="745604"/>
          </a:xfrm>
          <a:prstGeom prst="roundRect">
            <a:avLst>
              <a:gd name="adj" fmla="val 22289"/>
            </a:avLst>
          </a:prstGeom>
          <a:solidFill>
            <a:srgbClr val="9FB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0" name="ValueBack1">
            <a:extLst>
              <a:ext uri="{FF2B5EF4-FFF2-40B4-BE49-F238E27FC236}">
                <a16:creationId xmlns:a16="http://schemas.microsoft.com/office/drawing/2014/main" id="{1B63A2CE-BB24-48C6-88F9-A750379B8650}"/>
              </a:ext>
            </a:extLst>
          </p:cNvPr>
          <p:cNvSpPr/>
          <p:nvPr/>
        </p:nvSpPr>
        <p:spPr>
          <a:xfrm>
            <a:off x="2392694" y="5289175"/>
            <a:ext cx="1069366" cy="1069366"/>
          </a:xfrm>
          <a:prstGeom prst="ellipse">
            <a:avLst/>
          </a:prstGeom>
          <a:solidFill>
            <a:schemeClr val="bg1"/>
          </a:solidFill>
          <a:ln w="3175">
            <a:solidFill>
              <a:srgbClr val="9FB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1" name="ValueShape11">
            <a:extLst>
              <a:ext uri="{FF2B5EF4-FFF2-40B4-BE49-F238E27FC236}">
                <a16:creationId xmlns:a16="http://schemas.microsoft.com/office/drawing/2014/main" id="{2A7B6334-B90B-41DB-8DC6-D2C322B759B4}"/>
              </a:ext>
            </a:extLst>
          </p:cNvPr>
          <p:cNvSpPr/>
          <p:nvPr/>
        </p:nvSpPr>
        <p:spPr>
          <a:xfrm>
            <a:off x="2510822" y="5407302"/>
            <a:ext cx="833111" cy="833111"/>
          </a:xfrm>
          <a:prstGeom prst="arc">
            <a:avLst>
              <a:gd name="adj1" fmla="val 16200000"/>
              <a:gd name="adj2" fmla="val 21018272"/>
            </a:avLst>
          </a:prstGeom>
          <a:noFill/>
          <a:ln w="76200" cap="rnd">
            <a:solidFill>
              <a:srgbClr val="9FB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52" name="ExtraShape">
            <a:extLst>
              <a:ext uri="{FF2B5EF4-FFF2-40B4-BE49-F238E27FC236}">
                <a16:creationId xmlns:a16="http://schemas.microsoft.com/office/drawing/2014/main" id="{4E970BB7-115C-474F-B428-018C489CE4DF}"/>
              </a:ext>
            </a:extLst>
          </p:cNvPr>
          <p:cNvCxnSpPr>
            <a:cxnSpLocks/>
          </p:cNvCxnSpPr>
          <p:nvPr/>
        </p:nvCxnSpPr>
        <p:spPr>
          <a:xfrm rot="10800000">
            <a:off x="1364878" y="5108745"/>
            <a:ext cx="1433445" cy="0"/>
          </a:xfrm>
          <a:prstGeom prst="line">
            <a:avLst/>
          </a:prstGeom>
          <a:ln>
            <a:solidFill>
              <a:srgbClr val="95A5A6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ValueText1">
            <a:extLst>
              <a:ext uri="{FF2B5EF4-FFF2-40B4-BE49-F238E27FC236}">
                <a16:creationId xmlns:a16="http://schemas.microsoft.com/office/drawing/2014/main" id="{E53C232B-973A-4533-B472-228759736F6A}"/>
              </a:ext>
            </a:extLst>
          </p:cNvPr>
          <p:cNvSpPr txBox="1"/>
          <p:nvPr/>
        </p:nvSpPr>
        <p:spPr>
          <a:xfrm>
            <a:off x="9089323" y="4983062"/>
            <a:ext cx="582125" cy="330109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>
                <a:solidFill>
                  <a:srgbClr val="768395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29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Stencil" panose="040409050D0802020404" pitchFamily="82" charset="0"/>
              </a:rPr>
              <a:t>℃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768395"/>
              </a:solidFill>
              <a:effectLst/>
              <a:uLnTx/>
              <a:uFillTx/>
              <a:latin typeface="Stencil" panose="040409050D0802020404" pitchFamily="82" charset="0"/>
            </a:endParaRPr>
          </a:p>
        </p:txBody>
      </p:sp>
      <p:sp>
        <p:nvSpPr>
          <p:cNvPr id="54" name="CustomText1">
            <a:extLst>
              <a:ext uri="{FF2B5EF4-FFF2-40B4-BE49-F238E27FC236}">
                <a16:creationId xmlns:a16="http://schemas.microsoft.com/office/drawing/2014/main" id="{8BBE66C2-1C06-4799-912D-331F857B7398}"/>
              </a:ext>
            </a:extLst>
          </p:cNvPr>
          <p:cNvSpPr/>
          <p:nvPr/>
        </p:nvSpPr>
        <p:spPr>
          <a:xfrm>
            <a:off x="1232275" y="4786873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Alert pin0 release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lativeShape2">
            <a:extLst>
              <a:ext uri="{FF2B5EF4-FFF2-40B4-BE49-F238E27FC236}">
                <a16:creationId xmlns:a16="http://schemas.microsoft.com/office/drawing/2014/main" id="{500B1E7E-6351-47B6-B9F1-521AA807608B}"/>
              </a:ext>
            </a:extLst>
          </p:cNvPr>
          <p:cNvSpPr/>
          <p:nvPr/>
        </p:nvSpPr>
        <p:spPr>
          <a:xfrm>
            <a:off x="4810655" y="4072609"/>
            <a:ext cx="192781" cy="1521641"/>
          </a:xfrm>
          <a:prstGeom prst="roundRect">
            <a:avLst>
              <a:gd name="adj" fmla="val 222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6" name="ValueShape2">
            <a:extLst>
              <a:ext uri="{FF2B5EF4-FFF2-40B4-BE49-F238E27FC236}">
                <a16:creationId xmlns:a16="http://schemas.microsoft.com/office/drawing/2014/main" id="{0C6F4DF5-4E7D-4F81-8875-514D3CC636D5}"/>
              </a:ext>
            </a:extLst>
          </p:cNvPr>
          <p:cNvSpPr/>
          <p:nvPr/>
        </p:nvSpPr>
        <p:spPr>
          <a:xfrm>
            <a:off x="4810655" y="4938441"/>
            <a:ext cx="192781" cy="912985"/>
          </a:xfrm>
          <a:prstGeom prst="roundRect">
            <a:avLst>
              <a:gd name="adj" fmla="val 22289"/>
            </a:avLst>
          </a:prstGeom>
          <a:solidFill>
            <a:srgbClr val="6D9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7" name="ValueBack2">
            <a:extLst>
              <a:ext uri="{FF2B5EF4-FFF2-40B4-BE49-F238E27FC236}">
                <a16:creationId xmlns:a16="http://schemas.microsoft.com/office/drawing/2014/main" id="{53970BD2-73B7-4F52-BC89-9B246ADAEAD0}"/>
              </a:ext>
            </a:extLst>
          </p:cNvPr>
          <p:cNvSpPr/>
          <p:nvPr/>
        </p:nvSpPr>
        <p:spPr>
          <a:xfrm>
            <a:off x="4372363" y="5289175"/>
            <a:ext cx="1069366" cy="1069366"/>
          </a:xfrm>
          <a:prstGeom prst="ellipse">
            <a:avLst/>
          </a:prstGeom>
          <a:solidFill>
            <a:schemeClr val="bg1"/>
          </a:solidFill>
          <a:ln w="3175">
            <a:solidFill>
              <a:srgbClr val="6D9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8" name="ValueShape22">
            <a:extLst>
              <a:ext uri="{FF2B5EF4-FFF2-40B4-BE49-F238E27FC236}">
                <a16:creationId xmlns:a16="http://schemas.microsoft.com/office/drawing/2014/main" id="{E5DDD424-E678-476C-85D4-2B87E3624674}"/>
              </a:ext>
            </a:extLst>
          </p:cNvPr>
          <p:cNvSpPr/>
          <p:nvPr/>
        </p:nvSpPr>
        <p:spPr>
          <a:xfrm>
            <a:off x="4490491" y="5407302"/>
            <a:ext cx="833111" cy="833111"/>
          </a:xfrm>
          <a:prstGeom prst="arc">
            <a:avLst>
              <a:gd name="adj1" fmla="val 16200000"/>
              <a:gd name="adj2" fmla="val 2047880"/>
            </a:avLst>
          </a:prstGeom>
          <a:noFill/>
          <a:ln w="76200" cap="rnd">
            <a:solidFill>
              <a:srgbClr val="6D9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59" name="ExtraShape">
            <a:extLst>
              <a:ext uri="{FF2B5EF4-FFF2-40B4-BE49-F238E27FC236}">
                <a16:creationId xmlns:a16="http://schemas.microsoft.com/office/drawing/2014/main" id="{9E8DC24F-D5DF-449B-B734-2D3EA1659259}"/>
              </a:ext>
            </a:extLst>
          </p:cNvPr>
          <p:cNvCxnSpPr>
            <a:cxnSpLocks/>
          </p:cNvCxnSpPr>
          <p:nvPr/>
        </p:nvCxnSpPr>
        <p:spPr>
          <a:xfrm rot="10800000">
            <a:off x="3346086" y="4938441"/>
            <a:ext cx="1433445" cy="0"/>
          </a:xfrm>
          <a:prstGeom prst="line">
            <a:avLst/>
          </a:prstGeom>
          <a:ln>
            <a:solidFill>
              <a:srgbClr val="95A5A6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lativeShape3">
            <a:extLst>
              <a:ext uri="{FF2B5EF4-FFF2-40B4-BE49-F238E27FC236}">
                <a16:creationId xmlns:a16="http://schemas.microsoft.com/office/drawing/2014/main" id="{5D158DBB-20AC-4F21-8D52-09F5BB7BFCA4}"/>
              </a:ext>
            </a:extLst>
          </p:cNvPr>
          <p:cNvSpPr/>
          <p:nvPr/>
        </p:nvSpPr>
        <p:spPr>
          <a:xfrm>
            <a:off x="6789343" y="4072609"/>
            <a:ext cx="192781" cy="1521641"/>
          </a:xfrm>
          <a:prstGeom prst="roundRect">
            <a:avLst>
              <a:gd name="adj" fmla="val 222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1" name="ValueShape3">
            <a:extLst>
              <a:ext uri="{FF2B5EF4-FFF2-40B4-BE49-F238E27FC236}">
                <a16:creationId xmlns:a16="http://schemas.microsoft.com/office/drawing/2014/main" id="{39BE80D7-0136-4E1F-9E62-4F711E1767AA}"/>
              </a:ext>
            </a:extLst>
          </p:cNvPr>
          <p:cNvSpPr/>
          <p:nvPr/>
        </p:nvSpPr>
        <p:spPr>
          <a:xfrm>
            <a:off x="6790627" y="4777999"/>
            <a:ext cx="192781" cy="530961"/>
          </a:xfrm>
          <a:prstGeom prst="roundRect">
            <a:avLst>
              <a:gd name="adj" fmla="val 22289"/>
            </a:avLst>
          </a:prstGeom>
          <a:solidFill>
            <a:srgbClr val="866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2" name="ValueBack3">
            <a:extLst>
              <a:ext uri="{FF2B5EF4-FFF2-40B4-BE49-F238E27FC236}">
                <a16:creationId xmlns:a16="http://schemas.microsoft.com/office/drawing/2014/main" id="{1DAE10E4-0A94-4055-8AB9-55D404DFDD76}"/>
              </a:ext>
            </a:extLst>
          </p:cNvPr>
          <p:cNvSpPr/>
          <p:nvPr/>
        </p:nvSpPr>
        <p:spPr>
          <a:xfrm>
            <a:off x="6351051" y="5289175"/>
            <a:ext cx="1069366" cy="1069366"/>
          </a:xfrm>
          <a:prstGeom prst="ellipse">
            <a:avLst/>
          </a:prstGeom>
          <a:solidFill>
            <a:schemeClr val="bg1"/>
          </a:solidFill>
          <a:ln w="3175">
            <a:solidFill>
              <a:srgbClr val="866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3" name="ValueShape33">
            <a:extLst>
              <a:ext uri="{FF2B5EF4-FFF2-40B4-BE49-F238E27FC236}">
                <a16:creationId xmlns:a16="http://schemas.microsoft.com/office/drawing/2014/main" id="{4D9D79D1-65D4-4812-9D49-CAFF1CFF197C}"/>
              </a:ext>
            </a:extLst>
          </p:cNvPr>
          <p:cNvSpPr/>
          <p:nvPr/>
        </p:nvSpPr>
        <p:spPr>
          <a:xfrm>
            <a:off x="6469178" y="5407302"/>
            <a:ext cx="833111" cy="833111"/>
          </a:xfrm>
          <a:prstGeom prst="arc">
            <a:avLst>
              <a:gd name="adj1" fmla="val 16200000"/>
              <a:gd name="adj2" fmla="val 5143098"/>
            </a:avLst>
          </a:prstGeom>
          <a:noFill/>
          <a:ln w="76200" cap="rnd">
            <a:solidFill>
              <a:srgbClr val="866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64" name="ExtraShape">
            <a:extLst>
              <a:ext uri="{FF2B5EF4-FFF2-40B4-BE49-F238E27FC236}">
                <a16:creationId xmlns:a16="http://schemas.microsoft.com/office/drawing/2014/main" id="{AF76B798-AA97-4147-874D-87033AC58014}"/>
              </a:ext>
            </a:extLst>
          </p:cNvPr>
          <p:cNvCxnSpPr>
            <a:cxnSpLocks/>
          </p:cNvCxnSpPr>
          <p:nvPr/>
        </p:nvCxnSpPr>
        <p:spPr>
          <a:xfrm rot="10800000">
            <a:off x="5324774" y="4786276"/>
            <a:ext cx="1433445" cy="0"/>
          </a:xfrm>
          <a:prstGeom prst="line">
            <a:avLst/>
          </a:prstGeom>
          <a:ln>
            <a:solidFill>
              <a:srgbClr val="95A5A6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lativeShape3">
            <a:extLst>
              <a:ext uri="{FF2B5EF4-FFF2-40B4-BE49-F238E27FC236}">
                <a16:creationId xmlns:a16="http://schemas.microsoft.com/office/drawing/2014/main" id="{8D5B6146-5F45-4975-A3BA-044BD0DAAC20}"/>
              </a:ext>
            </a:extLst>
          </p:cNvPr>
          <p:cNvSpPr/>
          <p:nvPr/>
        </p:nvSpPr>
        <p:spPr>
          <a:xfrm>
            <a:off x="8768031" y="4072609"/>
            <a:ext cx="192781" cy="1521641"/>
          </a:xfrm>
          <a:prstGeom prst="roundRect">
            <a:avLst>
              <a:gd name="adj" fmla="val 222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7" name="ValueShape3">
            <a:extLst>
              <a:ext uri="{FF2B5EF4-FFF2-40B4-BE49-F238E27FC236}">
                <a16:creationId xmlns:a16="http://schemas.microsoft.com/office/drawing/2014/main" id="{25DFE882-260C-4C6E-86D9-534522C91291}"/>
              </a:ext>
            </a:extLst>
          </p:cNvPr>
          <p:cNvSpPr/>
          <p:nvPr/>
        </p:nvSpPr>
        <p:spPr>
          <a:xfrm>
            <a:off x="8763304" y="4666770"/>
            <a:ext cx="192781" cy="651634"/>
          </a:xfrm>
          <a:prstGeom prst="roundRect">
            <a:avLst>
              <a:gd name="adj" fmla="val 222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8" name="ValueBack3">
            <a:extLst>
              <a:ext uri="{FF2B5EF4-FFF2-40B4-BE49-F238E27FC236}">
                <a16:creationId xmlns:a16="http://schemas.microsoft.com/office/drawing/2014/main" id="{17B1B124-FC1E-4B83-AA8A-F681C3D1D23F}"/>
              </a:ext>
            </a:extLst>
          </p:cNvPr>
          <p:cNvSpPr/>
          <p:nvPr/>
        </p:nvSpPr>
        <p:spPr>
          <a:xfrm>
            <a:off x="8329739" y="5289175"/>
            <a:ext cx="1069366" cy="1069366"/>
          </a:xfrm>
          <a:prstGeom prst="ellipse">
            <a:avLst/>
          </a:prstGeom>
          <a:solidFill>
            <a:schemeClr val="bg1"/>
          </a:solidFill>
          <a:ln w="3175">
            <a:solidFill>
              <a:srgbClr val="866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9" name="ValueShape33">
            <a:extLst>
              <a:ext uri="{FF2B5EF4-FFF2-40B4-BE49-F238E27FC236}">
                <a16:creationId xmlns:a16="http://schemas.microsoft.com/office/drawing/2014/main" id="{2D4555B9-CA75-4A4B-B7B3-926CE7B67959}"/>
              </a:ext>
            </a:extLst>
          </p:cNvPr>
          <p:cNvSpPr/>
          <p:nvPr/>
        </p:nvSpPr>
        <p:spPr>
          <a:xfrm>
            <a:off x="8447866" y="5407302"/>
            <a:ext cx="833111" cy="833111"/>
          </a:xfrm>
          <a:prstGeom prst="arc">
            <a:avLst>
              <a:gd name="adj1" fmla="val 16200000"/>
              <a:gd name="adj2" fmla="val 7873982"/>
            </a:avLst>
          </a:prstGeom>
          <a:noFill/>
          <a:ln w="762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70" name="ExtraShape">
            <a:extLst>
              <a:ext uri="{FF2B5EF4-FFF2-40B4-BE49-F238E27FC236}">
                <a16:creationId xmlns:a16="http://schemas.microsoft.com/office/drawing/2014/main" id="{C55486F0-1C13-4FE9-B7CA-C3C306A8B64F}"/>
              </a:ext>
            </a:extLst>
          </p:cNvPr>
          <p:cNvCxnSpPr>
            <a:cxnSpLocks/>
          </p:cNvCxnSpPr>
          <p:nvPr/>
        </p:nvCxnSpPr>
        <p:spPr>
          <a:xfrm rot="10800000">
            <a:off x="7305051" y="4662764"/>
            <a:ext cx="1433445" cy="0"/>
          </a:xfrm>
          <a:prstGeom prst="line">
            <a:avLst/>
          </a:prstGeom>
          <a:ln>
            <a:solidFill>
              <a:srgbClr val="95A5A6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ValueText1">
            <a:extLst>
              <a:ext uri="{FF2B5EF4-FFF2-40B4-BE49-F238E27FC236}">
                <a16:creationId xmlns:a16="http://schemas.microsoft.com/office/drawing/2014/main" id="{3D999831-AACB-4C25-8957-E97D8856098C}"/>
              </a:ext>
            </a:extLst>
          </p:cNvPr>
          <p:cNvSpPr txBox="1"/>
          <p:nvPr/>
        </p:nvSpPr>
        <p:spPr>
          <a:xfrm>
            <a:off x="7134575" y="4992587"/>
            <a:ext cx="582125" cy="330109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>
                <a:solidFill>
                  <a:srgbClr val="768395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Impact" panose="020B0806030902050204" pitchFamily="34" charset="0"/>
                <a:cs typeface="Aharoni" panose="02010803020104030203" pitchFamily="2" charset="-79"/>
              </a:rPr>
              <a:t>8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Stencil" panose="040409050D0802020404" pitchFamily="82" charset="0"/>
              </a:rPr>
              <a:t>℃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768395"/>
              </a:solidFill>
              <a:effectLst/>
              <a:uLnTx/>
              <a:uFillTx/>
              <a:latin typeface="Stencil" panose="040409050D0802020404" pitchFamily="82" charset="0"/>
            </a:endParaRPr>
          </a:p>
        </p:txBody>
      </p:sp>
      <p:sp>
        <p:nvSpPr>
          <p:cNvPr id="75" name="ValueText1">
            <a:extLst>
              <a:ext uri="{FF2B5EF4-FFF2-40B4-BE49-F238E27FC236}">
                <a16:creationId xmlns:a16="http://schemas.microsoft.com/office/drawing/2014/main" id="{0F068CBD-C2AB-4A3F-8FF6-98C60CEC0C60}"/>
              </a:ext>
            </a:extLst>
          </p:cNvPr>
          <p:cNvSpPr txBox="1"/>
          <p:nvPr/>
        </p:nvSpPr>
        <p:spPr>
          <a:xfrm>
            <a:off x="5143460" y="4992587"/>
            <a:ext cx="582125" cy="330109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Impact" panose="020B0806030902050204" pitchFamily="34" charset="0"/>
                <a:cs typeface="Aharoni" panose="02010803020104030203" pitchFamily="2" charset="-79"/>
              </a:rPr>
              <a:t>27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Stencil" panose="040409050D0802020404" pitchFamily="82" charset="0"/>
              </a:rPr>
              <a:t>℃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768395"/>
              </a:solidFill>
              <a:effectLst/>
              <a:uLnTx/>
              <a:uFillTx/>
              <a:latin typeface="Stencil" panose="040409050D0802020404" pitchFamily="82" charset="0"/>
            </a:endParaRPr>
          </a:p>
        </p:txBody>
      </p:sp>
      <p:sp>
        <p:nvSpPr>
          <p:cNvPr id="76" name="ValueText1">
            <a:extLst>
              <a:ext uri="{FF2B5EF4-FFF2-40B4-BE49-F238E27FC236}">
                <a16:creationId xmlns:a16="http://schemas.microsoft.com/office/drawing/2014/main" id="{1DDF2971-208F-4896-AFFA-3C3E8CF196BA}"/>
              </a:ext>
            </a:extLst>
          </p:cNvPr>
          <p:cNvSpPr txBox="1"/>
          <p:nvPr/>
        </p:nvSpPr>
        <p:spPr>
          <a:xfrm>
            <a:off x="3123770" y="4992587"/>
            <a:ext cx="582125" cy="330109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Impact" panose="020B0806030902050204" pitchFamily="34" charset="0"/>
                <a:cs typeface="Aharoni" panose="02010803020104030203" pitchFamily="2" charset="-79"/>
              </a:rPr>
              <a:t>26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Stencil" panose="040409050D0802020404" pitchFamily="82" charset="0"/>
              </a:rPr>
              <a:t>℃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768395"/>
              </a:solidFill>
              <a:effectLst/>
              <a:uLnTx/>
              <a:uFillTx/>
              <a:latin typeface="Stencil" panose="040409050D0802020404" pitchFamily="82" charset="0"/>
            </a:endParaRPr>
          </a:p>
        </p:txBody>
      </p:sp>
      <p:sp>
        <p:nvSpPr>
          <p:cNvPr id="77" name="CustomText1">
            <a:extLst>
              <a:ext uri="{FF2B5EF4-FFF2-40B4-BE49-F238E27FC236}">
                <a16:creationId xmlns:a16="http://schemas.microsoft.com/office/drawing/2014/main" id="{BD357F66-B105-4D4B-96D9-D2AEE1544585}"/>
              </a:ext>
            </a:extLst>
          </p:cNvPr>
          <p:cNvSpPr/>
          <p:nvPr/>
        </p:nvSpPr>
        <p:spPr>
          <a:xfrm>
            <a:off x="3210963" y="4599991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lvl="0">
              <a:defRPr/>
            </a:pPr>
            <a:r>
              <a:rPr lang="en-US" altLang="zh-CN" sz="14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 pin1 release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ustomText1">
            <a:extLst>
              <a:ext uri="{FF2B5EF4-FFF2-40B4-BE49-F238E27FC236}">
                <a16:creationId xmlns:a16="http://schemas.microsoft.com/office/drawing/2014/main" id="{976BE219-D937-4FA3-8DE3-B2F21AD85E3B}"/>
              </a:ext>
            </a:extLst>
          </p:cNvPr>
          <p:cNvSpPr/>
          <p:nvPr/>
        </p:nvSpPr>
        <p:spPr>
          <a:xfrm>
            <a:off x="5177625" y="4465238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lvl="0">
              <a:defRPr/>
            </a:pPr>
            <a:r>
              <a:rPr lang="en-US" altLang="zh-CN" sz="14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 pin2 release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CustomText1">
            <a:extLst>
              <a:ext uri="{FF2B5EF4-FFF2-40B4-BE49-F238E27FC236}">
                <a16:creationId xmlns:a16="http://schemas.microsoft.com/office/drawing/2014/main" id="{9155CA4B-605D-4038-8DD6-8B4958FE31B2}"/>
              </a:ext>
            </a:extLst>
          </p:cNvPr>
          <p:cNvSpPr/>
          <p:nvPr/>
        </p:nvSpPr>
        <p:spPr>
          <a:xfrm>
            <a:off x="7161328" y="4339660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lvl="0">
              <a:defRPr/>
            </a:pPr>
            <a:r>
              <a:rPr lang="en-US" altLang="zh-CN" sz="14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 pin3 release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ExtraShape31">
            <a:extLst>
              <a:ext uri="{FF2B5EF4-FFF2-40B4-BE49-F238E27FC236}">
                <a16:creationId xmlns:a16="http://schemas.microsoft.com/office/drawing/2014/main" id="{42C2C6C3-8B90-436B-8DD5-DF145B0697B7}"/>
              </a:ext>
            </a:extLst>
          </p:cNvPr>
          <p:cNvCxnSpPr>
            <a:cxnSpLocks/>
          </p:cNvCxnSpPr>
          <p:nvPr/>
        </p:nvCxnSpPr>
        <p:spPr>
          <a:xfrm>
            <a:off x="1022748" y="3656541"/>
            <a:ext cx="1573982" cy="0"/>
          </a:xfrm>
          <a:prstGeom prst="line">
            <a:avLst/>
          </a:prstGeom>
          <a:ln>
            <a:solidFill>
              <a:srgbClr val="3A45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stomText1">
            <a:extLst>
              <a:ext uri="{FF2B5EF4-FFF2-40B4-BE49-F238E27FC236}">
                <a16:creationId xmlns:a16="http://schemas.microsoft.com/office/drawing/2014/main" id="{FCA71638-46CC-418F-AF56-A21B1BCB935A}"/>
              </a:ext>
            </a:extLst>
          </p:cNvPr>
          <p:cNvSpPr/>
          <p:nvPr/>
        </p:nvSpPr>
        <p:spPr>
          <a:xfrm>
            <a:off x="1022749" y="3699522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</a:rPr>
              <a:t>Alert pin release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</a:endParaRPr>
          </a:p>
        </p:txBody>
      </p:sp>
      <p:sp>
        <p:nvSpPr>
          <p:cNvPr id="82" name="CustomText2">
            <a:extLst>
              <a:ext uri="{FF2B5EF4-FFF2-40B4-BE49-F238E27FC236}">
                <a16:creationId xmlns:a16="http://schemas.microsoft.com/office/drawing/2014/main" id="{751EADF6-BA5F-444A-BE52-89885BB9170C}"/>
              </a:ext>
            </a:extLst>
          </p:cNvPr>
          <p:cNvSpPr/>
          <p:nvPr/>
        </p:nvSpPr>
        <p:spPr>
          <a:xfrm>
            <a:off x="1162448" y="3365039"/>
            <a:ext cx="1573988" cy="334483"/>
          </a:xfrm>
          <a:prstGeom prst="rect">
            <a:avLst/>
          </a:prstGeom>
          <a:noFill/>
        </p:spPr>
        <p:txBody>
          <a:bodyPr wrap="none" lIns="90000" tIns="46800" rIns="90000" bIns="46800" anchor="ctr">
            <a:normAutofit fontScale="92500" lnSpcReduction="20000"/>
          </a:bodyPr>
          <a:lstStyle/>
          <a:p>
            <a:pPr lvl="0" algn="ctr">
              <a:defRPr/>
            </a:pPr>
            <a:r>
              <a:rPr lang="en-US" altLang="zh-CN" sz="2000" b="1">
                <a:solidFill>
                  <a:srgbClr val="3A4554"/>
                </a:solidFill>
              </a:rPr>
              <a:t>Temperature Down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0B7A90B-B1F5-46A7-8418-181056050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28" y="5562682"/>
            <a:ext cx="539386" cy="539386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7F06F284-0871-42C7-928A-1F55D0236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51" y="5565628"/>
            <a:ext cx="539386" cy="539386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CBB74D6C-D3E1-4639-B8EF-65215F871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56" y="5556432"/>
            <a:ext cx="539386" cy="539386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A88D5084-A255-422A-8AE9-D8377B52B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53" y="5547299"/>
            <a:ext cx="539386" cy="5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5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hcqptll">
      <a:majorFont>
        <a:latin typeface="Arial" panose="020F0302020204030204"/>
        <a:ea typeface="STKaiti"/>
        <a:cs typeface=""/>
      </a:majorFont>
      <a:minorFont>
        <a:latin typeface="Arial" panose="020F0502020204030204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219</Words>
  <Application>Microsoft Office PowerPoint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STKaiti</vt:lpstr>
      <vt:lpstr>Aharoni</vt:lpstr>
      <vt:lpstr>Arial</vt:lpstr>
      <vt:lpstr>Calibri</vt:lpstr>
      <vt:lpstr>Impact</vt:lpstr>
      <vt:lpstr>Leelawadee UI</vt:lpstr>
      <vt:lpstr>Stencil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65</cp:revision>
  <dcterms:created xsi:type="dcterms:W3CDTF">2018-08-02T02:20:03Z</dcterms:created>
  <dcterms:modified xsi:type="dcterms:W3CDTF">2018-09-26T11:40:38Z</dcterms:modified>
</cp:coreProperties>
</file>