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B7B6A3"/>
    <a:srgbClr val="E9EBD7"/>
    <a:srgbClr val="EA5F41"/>
    <a:srgbClr val="EDE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2596E7-C697-4991-8B2B-AA7B3FBC7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77" y="-785060"/>
            <a:ext cx="8067668" cy="6050751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207834" y="1873060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207834" y="2700496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727082" y="2427791"/>
            <a:ext cx="1618486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733544" y="2142532"/>
            <a:ext cx="1618486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733544" y="1592308"/>
            <a:ext cx="474290" cy="280753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733544" y="2700496"/>
            <a:ext cx="474289" cy="27687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03" y="1778451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02" y="2354006"/>
            <a:ext cx="472059" cy="47205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074428D-0BBB-4F5A-87EB-58C291247539}"/>
              </a:ext>
            </a:extLst>
          </p:cNvPr>
          <p:cNvCxnSpPr>
            <a:cxnSpLocks/>
          </p:cNvCxnSpPr>
          <p:nvPr/>
        </p:nvCxnSpPr>
        <p:spPr>
          <a:xfrm flipH="1" flipV="1">
            <a:off x="8572978" y="2023717"/>
            <a:ext cx="548640" cy="125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H="1" flipV="1">
            <a:off x="8571104" y="2599272"/>
            <a:ext cx="548640" cy="125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902094" y="4472583"/>
            <a:ext cx="616664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to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cs typeface="+mn-ea"/>
              </a:rPr>
              <a:t>2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cs typeface="+mn-ea"/>
              </a:rPr>
              <a:t>2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C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serial clock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73" y="4576001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73" y="4888624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761205" y="4494021"/>
            <a:ext cx="5358706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T+: Thermocouple Input, positive pole.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T -: Thermocouple Input, negative pole</a:t>
            </a: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026A7D3-250F-4824-B83F-123B10BED9FA}"/>
              </a:ext>
            </a:extLst>
          </p:cNvPr>
          <p:cNvGrpSpPr/>
          <p:nvPr/>
        </p:nvGrpSpPr>
        <p:grpSpPr>
          <a:xfrm>
            <a:off x="2260610" y="1322153"/>
            <a:ext cx="476250" cy="1886426"/>
            <a:chOff x="2261625" y="1357253"/>
            <a:chExt cx="476250" cy="188642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A1D4326-50B1-412D-902B-05F24059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5D65CEB-A834-4F90-A125-AFF3C4B5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958EF13-5017-4590-9F67-8F00546BA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EF501E9-37B7-4DFB-91B3-7656A50CB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91ACA8A2-0B4E-4747-933A-25129BC4F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02" y="4873022"/>
            <a:ext cx="266700" cy="2667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88ED724-65A1-41BB-8321-7716BA065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02" y="4556717"/>
            <a:ext cx="266700" cy="2667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874F563-C999-4BC9-A92A-160F1228B7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02" y="5505635"/>
            <a:ext cx="266700" cy="2667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5A8AFE4-5FEC-4463-85B7-BA4412D60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02" y="5189329"/>
            <a:ext cx="266700" cy="266700"/>
          </a:xfrm>
          <a:prstGeom prst="rect">
            <a:avLst/>
          </a:prstGeom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911EB2FB-786B-431A-9091-51DE576B7474}"/>
              </a:ext>
            </a:extLst>
          </p:cNvPr>
          <p:cNvSpPr>
            <a:spLocks noChangeAspect="1"/>
          </p:cNvSpPr>
          <p:nvPr/>
        </p:nvSpPr>
        <p:spPr>
          <a:xfrm>
            <a:off x="4403320" y="182149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377C99E-223F-4E0C-8D3B-F4D498CA2C16}"/>
              </a:ext>
            </a:extLst>
          </p:cNvPr>
          <p:cNvSpPr>
            <a:spLocks noChangeAspect="1"/>
          </p:cNvSpPr>
          <p:nvPr/>
        </p:nvSpPr>
        <p:spPr>
          <a:xfrm>
            <a:off x="4403320" y="209097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C582B27-C944-43B9-BF4D-3306E905E429}"/>
              </a:ext>
            </a:extLst>
          </p:cNvPr>
          <p:cNvSpPr>
            <a:spLocks noChangeAspect="1"/>
          </p:cNvSpPr>
          <p:nvPr/>
        </p:nvSpPr>
        <p:spPr>
          <a:xfrm>
            <a:off x="4402297" y="234477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0B0909F-37FD-4DC8-AE2E-98221A1EF311}"/>
              </a:ext>
            </a:extLst>
          </p:cNvPr>
          <p:cNvSpPr>
            <a:spLocks noChangeAspect="1"/>
          </p:cNvSpPr>
          <p:nvPr/>
        </p:nvSpPr>
        <p:spPr>
          <a:xfrm>
            <a:off x="4402297" y="263810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098EC96-2CB0-47BF-80D4-C9D9676637D9}"/>
              </a:ext>
            </a:extLst>
          </p:cNvPr>
          <p:cNvSpPr>
            <a:spLocks noChangeAspect="1"/>
          </p:cNvSpPr>
          <p:nvPr/>
        </p:nvSpPr>
        <p:spPr>
          <a:xfrm>
            <a:off x="8532697" y="197215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EF90CF8-583C-48F1-AA5E-52F89B182EC3}"/>
              </a:ext>
            </a:extLst>
          </p:cNvPr>
          <p:cNvSpPr>
            <a:spLocks noChangeAspect="1"/>
          </p:cNvSpPr>
          <p:nvPr/>
        </p:nvSpPr>
        <p:spPr>
          <a:xfrm>
            <a:off x="8541933" y="2535823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F1AFDA-F10D-4852-9D15-A00B85508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94430" y="716020"/>
            <a:ext cx="6233726" cy="4675295"/>
          </a:xfrm>
          <a:prstGeom prst="rect">
            <a:avLst/>
          </a:prstGeom>
        </p:spPr>
      </p:pic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4064640" y="2672723"/>
            <a:ext cx="706455" cy="308991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4064640" y="3357885"/>
            <a:ext cx="703971" cy="275867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</p:cNvCxnSpPr>
          <p:nvPr/>
        </p:nvCxnSpPr>
        <p:spPr>
          <a:xfrm flipV="1">
            <a:off x="6758531" y="2419447"/>
            <a:ext cx="491355" cy="274661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/>
          </p:cNvCxnSpPr>
          <p:nvPr/>
        </p:nvCxnSpPr>
        <p:spPr>
          <a:xfrm>
            <a:off x="6714008" y="3650509"/>
            <a:ext cx="535878" cy="322777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/>
          <p:nvPr/>
        </p:nvSpPr>
        <p:spPr>
          <a:xfrm>
            <a:off x="2733318" y="2672723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/>
          <p:nvPr/>
        </p:nvSpPr>
        <p:spPr>
          <a:xfrm>
            <a:off x="2733318" y="3028547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/>
          <p:nvPr/>
        </p:nvSpPr>
        <p:spPr>
          <a:xfrm>
            <a:off x="2733318" y="3384371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6C5EC8-B193-4CD8-B8B5-D08755207025}"/>
              </a:ext>
            </a:extLst>
          </p:cNvPr>
          <p:cNvSpPr/>
          <p:nvPr/>
        </p:nvSpPr>
        <p:spPr>
          <a:xfrm>
            <a:off x="2916964" y="3218301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9672E4F-91A2-421E-BC36-DE4402C30000}"/>
              </a:ext>
            </a:extLst>
          </p:cNvPr>
          <p:cNvSpPr/>
          <p:nvPr/>
        </p:nvSpPr>
        <p:spPr>
          <a:xfrm>
            <a:off x="3482171" y="2672723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35C78CC-C358-45F1-A0DC-6E44A1499C2F}"/>
              </a:ext>
            </a:extLst>
          </p:cNvPr>
          <p:cNvSpPr/>
          <p:nvPr/>
        </p:nvSpPr>
        <p:spPr>
          <a:xfrm>
            <a:off x="3482171" y="3028547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/>
          <p:nvPr/>
        </p:nvSpPr>
        <p:spPr>
          <a:xfrm>
            <a:off x="3482171" y="3384371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>
            <a:off x="3647814" y="2855230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649A9-23B8-4A93-9ED9-37F1269453D3}"/>
              </a:ext>
            </a:extLst>
          </p:cNvPr>
          <p:cNvSpPr txBox="1"/>
          <p:nvPr/>
        </p:nvSpPr>
        <p:spPr>
          <a:xfrm>
            <a:off x="2563079" y="3740195"/>
            <a:ext cx="1025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sym typeface="+mn-lt"/>
              </a:rPr>
              <a:t>  0x60</a:t>
            </a:r>
          </a:p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sym typeface="+mn-lt"/>
              </a:rPr>
              <a:t>Default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7FB1E9E-AE29-41F1-8DBF-78803ACE9A6B}"/>
              </a:ext>
            </a:extLst>
          </p:cNvPr>
          <p:cNvSpPr txBox="1"/>
          <p:nvPr/>
        </p:nvSpPr>
        <p:spPr>
          <a:xfrm>
            <a:off x="3360624" y="3740195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sym typeface="+mn-lt"/>
              </a:rPr>
              <a:t>  0x67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2AEA3C8-B0FE-48B3-9DF8-F1AA42428CE9}"/>
              </a:ext>
            </a:extLst>
          </p:cNvPr>
          <p:cNvSpPr/>
          <p:nvPr/>
        </p:nvSpPr>
        <p:spPr>
          <a:xfrm>
            <a:off x="7341755" y="228114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335F017-0347-4A53-8A33-ADAD1573D959}"/>
              </a:ext>
            </a:extLst>
          </p:cNvPr>
          <p:cNvSpPr/>
          <p:nvPr/>
        </p:nvSpPr>
        <p:spPr>
          <a:xfrm>
            <a:off x="7341755" y="277015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6E9D1C6-2416-4BAB-8F00-A10E0E925AE7}"/>
              </a:ext>
            </a:extLst>
          </p:cNvPr>
          <p:cNvSpPr/>
          <p:nvPr/>
        </p:nvSpPr>
        <p:spPr>
          <a:xfrm>
            <a:off x="7341755" y="325916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7E8D463-3377-4606-A9C6-0CA8BF63FA89}"/>
              </a:ext>
            </a:extLst>
          </p:cNvPr>
          <p:cNvSpPr/>
          <p:nvPr/>
        </p:nvSpPr>
        <p:spPr>
          <a:xfrm>
            <a:off x="7341755" y="374817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CA43012-9F30-485B-9270-288D61091186}"/>
              </a:ext>
            </a:extLst>
          </p:cNvPr>
          <p:cNvSpPr txBox="1"/>
          <p:nvPr/>
        </p:nvSpPr>
        <p:spPr>
          <a:xfrm>
            <a:off x="1871718" y="2019337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   I2C Address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F4E0A41-686E-4B42-964A-73599FCCACF5}"/>
              </a:ext>
            </a:extLst>
          </p:cNvPr>
          <p:cNvSpPr txBox="1"/>
          <p:nvPr/>
        </p:nvSpPr>
        <p:spPr>
          <a:xfrm>
            <a:off x="7581234" y="3737644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   Alert Pad 1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EA1EFC-9CB6-4189-B635-B27DB2D299E6}"/>
              </a:ext>
            </a:extLst>
          </p:cNvPr>
          <p:cNvSpPr txBox="1"/>
          <p:nvPr/>
        </p:nvSpPr>
        <p:spPr>
          <a:xfrm>
            <a:off x="7581234" y="2281146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   Alert Pad 4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9D10C77-9B30-4129-85C6-D0238F3079DE}"/>
              </a:ext>
            </a:extLst>
          </p:cNvPr>
          <p:cNvSpPr txBox="1"/>
          <p:nvPr/>
        </p:nvSpPr>
        <p:spPr>
          <a:xfrm>
            <a:off x="7581234" y="2766645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   Alert Pad 3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CE08D45-5B14-4E49-9ED0-86E38CE2EB4C}"/>
              </a:ext>
            </a:extLst>
          </p:cNvPr>
          <p:cNvSpPr txBox="1"/>
          <p:nvPr/>
        </p:nvSpPr>
        <p:spPr>
          <a:xfrm>
            <a:off x="7581234" y="3252145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   Alert Pad 2</a:t>
            </a: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E8B07B-08AF-4110-9CCE-005DB7E4F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69" y="-60618"/>
            <a:ext cx="5334000" cy="4000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10D33E-2286-442C-B1F1-A59048FD9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07" y="-145508"/>
            <a:ext cx="5559698" cy="416977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DA35803-AEB1-43C7-B980-660D9411AC1B}"/>
              </a:ext>
            </a:extLst>
          </p:cNvPr>
          <p:cNvCxnSpPr>
            <a:cxnSpLocks/>
          </p:cNvCxnSpPr>
          <p:nvPr/>
        </p:nvCxnSpPr>
        <p:spPr>
          <a:xfrm rot="8700000">
            <a:off x="6677310" y="5209667"/>
            <a:ext cx="1333500" cy="0"/>
          </a:xfrm>
          <a:prstGeom prst="line">
            <a:avLst/>
          </a:prstGeom>
          <a:ln w="38100">
            <a:solidFill>
              <a:srgbClr val="EDE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4D4A88-C775-429D-B2FB-709FB8A6E031}"/>
              </a:ext>
            </a:extLst>
          </p:cNvPr>
          <p:cNvCxnSpPr>
            <a:cxnSpLocks/>
          </p:cNvCxnSpPr>
          <p:nvPr/>
        </p:nvCxnSpPr>
        <p:spPr>
          <a:xfrm rot="-8700000">
            <a:off x="6677311" y="4444802"/>
            <a:ext cx="1333500" cy="0"/>
          </a:xfrm>
          <a:prstGeom prst="line">
            <a:avLst/>
          </a:prstGeom>
          <a:ln w="38100">
            <a:solidFill>
              <a:srgbClr val="EA5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4C0D97-EC15-4556-93A2-2B6012605AA4}"/>
              </a:ext>
            </a:extLst>
          </p:cNvPr>
          <p:cNvCxnSpPr/>
          <p:nvPr/>
        </p:nvCxnSpPr>
        <p:spPr>
          <a:xfrm flipH="1">
            <a:off x="4629435" y="4062369"/>
            <a:ext cx="2168455" cy="0"/>
          </a:xfrm>
          <a:prstGeom prst="line">
            <a:avLst/>
          </a:prstGeom>
          <a:ln w="38100">
            <a:solidFill>
              <a:srgbClr val="EA5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D546BF1-D6E5-4FE2-9B7C-D0510F8DA573}"/>
              </a:ext>
            </a:extLst>
          </p:cNvPr>
          <p:cNvCxnSpPr/>
          <p:nvPr/>
        </p:nvCxnSpPr>
        <p:spPr>
          <a:xfrm flipH="1">
            <a:off x="4629435" y="5592100"/>
            <a:ext cx="2168455" cy="0"/>
          </a:xfrm>
          <a:prstGeom prst="line">
            <a:avLst/>
          </a:prstGeom>
          <a:ln w="38100">
            <a:solidFill>
              <a:srgbClr val="EDE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3941CF2-3612-4D2D-B896-8236E3333496}"/>
              </a:ext>
            </a:extLst>
          </p:cNvPr>
          <p:cNvSpPr txBox="1"/>
          <p:nvPr/>
        </p:nvSpPr>
        <p:spPr>
          <a:xfrm>
            <a:off x="7740190" y="464256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657180-F92D-4E0B-ADAB-314C8036B707}"/>
              </a:ext>
            </a:extLst>
          </p:cNvPr>
          <p:cNvSpPr txBox="1"/>
          <p:nvPr/>
        </p:nvSpPr>
        <p:spPr>
          <a:xfrm>
            <a:off x="7890230" y="4642567"/>
            <a:ext cx="14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H</a:t>
            </a:r>
            <a:r>
              <a:rPr lang="en-US" altLang="zh-CN">
                <a:cs typeface="+mn-ea"/>
              </a:rPr>
              <a:t>ot Junction</a:t>
            </a:r>
            <a:endParaRPr lang="en-US">
              <a:cs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66DD25-116D-4FFA-A2D8-D3FAE7AB187B}"/>
              </a:ext>
            </a:extLst>
          </p:cNvPr>
          <p:cNvSpPr txBox="1"/>
          <p:nvPr/>
        </p:nvSpPr>
        <p:spPr>
          <a:xfrm>
            <a:off x="5334967" y="3743054"/>
            <a:ext cx="105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Chromel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68B690-3FE4-4C52-B6FF-09177383B474}"/>
              </a:ext>
            </a:extLst>
          </p:cNvPr>
          <p:cNvSpPr txBox="1"/>
          <p:nvPr/>
        </p:nvSpPr>
        <p:spPr>
          <a:xfrm>
            <a:off x="5335858" y="559209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Alumel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9F9B1E-B44D-40B7-8961-E1901057F56A}"/>
              </a:ext>
            </a:extLst>
          </p:cNvPr>
          <p:cNvSpPr txBox="1"/>
          <p:nvPr/>
        </p:nvSpPr>
        <p:spPr>
          <a:xfrm>
            <a:off x="4512152" y="5406422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B1F546-7485-450F-8BC8-9BBB606A2AF4}"/>
              </a:ext>
            </a:extLst>
          </p:cNvPr>
          <p:cNvSpPr txBox="1"/>
          <p:nvPr/>
        </p:nvSpPr>
        <p:spPr>
          <a:xfrm>
            <a:off x="4460922" y="387547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7C0BDD-1ECF-4A82-9FFF-E8E03F4C6AAE}"/>
              </a:ext>
            </a:extLst>
          </p:cNvPr>
          <p:cNvSpPr txBox="1"/>
          <p:nvPr/>
        </p:nvSpPr>
        <p:spPr>
          <a:xfrm>
            <a:off x="4148280" y="3778398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cs typeface="+mn-ea"/>
              </a:rPr>
              <a:t>+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4AC46EA-5723-4D18-A942-8C2FB4A24051}"/>
              </a:ext>
            </a:extLst>
          </p:cNvPr>
          <p:cNvSpPr txBox="1"/>
          <p:nvPr/>
        </p:nvSpPr>
        <p:spPr>
          <a:xfrm>
            <a:off x="4152139" y="5325085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cs typeface="+mn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9652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2596E7-C697-4991-8B2B-AA7B3FBC7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77" y="-785060"/>
            <a:ext cx="8067668" cy="6050751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207834" y="1873060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207834" y="2700496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727082" y="2427791"/>
            <a:ext cx="1618486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733544" y="2142532"/>
            <a:ext cx="1618486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733544" y="1592308"/>
            <a:ext cx="474290" cy="280753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733544" y="2700496"/>
            <a:ext cx="474289" cy="27687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03" y="1778451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02" y="2354006"/>
            <a:ext cx="472059" cy="47205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074428D-0BBB-4F5A-87EB-58C291247539}"/>
              </a:ext>
            </a:extLst>
          </p:cNvPr>
          <p:cNvCxnSpPr>
            <a:cxnSpLocks/>
          </p:cNvCxnSpPr>
          <p:nvPr/>
        </p:nvCxnSpPr>
        <p:spPr>
          <a:xfrm flipH="1" flipV="1">
            <a:off x="8572978" y="2023717"/>
            <a:ext cx="548640" cy="125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H="1" flipV="1">
            <a:off x="8571104" y="2599272"/>
            <a:ext cx="548640" cy="125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2337524" y="4472583"/>
            <a:ext cx="616664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GND: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将这个模块的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GND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和系统的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GND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相连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VCC: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您可以使用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5V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或者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3.3V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cs typeface="+mn-ea"/>
              </a:rPr>
              <a:t>2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C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数据线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cs typeface="+mn-ea"/>
              </a:rPr>
              <a:t>2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C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时钟线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58" y="4576001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58" y="4888624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7076890" y="4494021"/>
            <a:ext cx="5358706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T+: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热电偶信号输入端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,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正端</a:t>
            </a:r>
            <a:endParaRPr lang="en-US" altLang="zh-CN" sz="160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T -: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热电偶信号输入端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,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负端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026A7D3-250F-4824-B83F-123B10BED9FA}"/>
              </a:ext>
            </a:extLst>
          </p:cNvPr>
          <p:cNvGrpSpPr/>
          <p:nvPr/>
        </p:nvGrpSpPr>
        <p:grpSpPr>
          <a:xfrm>
            <a:off x="2260610" y="1322153"/>
            <a:ext cx="476250" cy="1886426"/>
            <a:chOff x="2261625" y="1357253"/>
            <a:chExt cx="476250" cy="188642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A1D4326-50B1-412D-902B-05F24059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5D65CEB-A834-4F90-A125-AFF3C4B5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958EF13-5017-4590-9F67-8F00546BA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EF501E9-37B7-4DFB-91B3-7656A50CB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91ACA8A2-0B4E-4747-933A-25129BC4F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32" y="4873022"/>
            <a:ext cx="266700" cy="2667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88ED724-65A1-41BB-8321-7716BA065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32" y="4556717"/>
            <a:ext cx="266700" cy="2667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874F563-C999-4BC9-A92A-160F1228B7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32" y="5505635"/>
            <a:ext cx="266700" cy="2667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5A8AFE4-5FEC-4463-85B7-BA4412D60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32" y="5189329"/>
            <a:ext cx="266700" cy="266700"/>
          </a:xfrm>
          <a:prstGeom prst="rect">
            <a:avLst/>
          </a:prstGeom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911EB2FB-786B-431A-9091-51DE576B7474}"/>
              </a:ext>
            </a:extLst>
          </p:cNvPr>
          <p:cNvSpPr>
            <a:spLocks noChangeAspect="1"/>
          </p:cNvSpPr>
          <p:nvPr/>
        </p:nvSpPr>
        <p:spPr>
          <a:xfrm>
            <a:off x="4403320" y="182149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377C99E-223F-4E0C-8D3B-F4D498CA2C16}"/>
              </a:ext>
            </a:extLst>
          </p:cNvPr>
          <p:cNvSpPr>
            <a:spLocks noChangeAspect="1"/>
          </p:cNvSpPr>
          <p:nvPr/>
        </p:nvSpPr>
        <p:spPr>
          <a:xfrm>
            <a:off x="4403320" y="209097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C582B27-C944-43B9-BF4D-3306E905E429}"/>
              </a:ext>
            </a:extLst>
          </p:cNvPr>
          <p:cNvSpPr>
            <a:spLocks noChangeAspect="1"/>
          </p:cNvSpPr>
          <p:nvPr/>
        </p:nvSpPr>
        <p:spPr>
          <a:xfrm>
            <a:off x="4402297" y="234477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0B0909F-37FD-4DC8-AE2E-98221A1EF311}"/>
              </a:ext>
            </a:extLst>
          </p:cNvPr>
          <p:cNvSpPr>
            <a:spLocks noChangeAspect="1"/>
          </p:cNvSpPr>
          <p:nvPr/>
        </p:nvSpPr>
        <p:spPr>
          <a:xfrm>
            <a:off x="4402297" y="263810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098EC96-2CB0-47BF-80D4-C9D9676637D9}"/>
              </a:ext>
            </a:extLst>
          </p:cNvPr>
          <p:cNvSpPr>
            <a:spLocks noChangeAspect="1"/>
          </p:cNvSpPr>
          <p:nvPr/>
        </p:nvSpPr>
        <p:spPr>
          <a:xfrm>
            <a:off x="8532697" y="197215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EF90CF8-583C-48F1-AA5E-52F89B182EC3}"/>
              </a:ext>
            </a:extLst>
          </p:cNvPr>
          <p:cNvSpPr>
            <a:spLocks noChangeAspect="1"/>
          </p:cNvSpPr>
          <p:nvPr/>
        </p:nvSpPr>
        <p:spPr>
          <a:xfrm>
            <a:off x="8541933" y="2535823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484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F1AFDA-F10D-4852-9D15-A00B85508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94430" y="716020"/>
            <a:ext cx="6233726" cy="4675295"/>
          </a:xfrm>
          <a:prstGeom prst="rect">
            <a:avLst/>
          </a:prstGeom>
        </p:spPr>
      </p:pic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4064640" y="2672723"/>
            <a:ext cx="706455" cy="308991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4064640" y="3357885"/>
            <a:ext cx="703971" cy="275867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</p:cNvCxnSpPr>
          <p:nvPr/>
        </p:nvCxnSpPr>
        <p:spPr>
          <a:xfrm flipV="1">
            <a:off x="6758531" y="2419447"/>
            <a:ext cx="491355" cy="274661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/>
          </p:cNvCxnSpPr>
          <p:nvPr/>
        </p:nvCxnSpPr>
        <p:spPr>
          <a:xfrm>
            <a:off x="6714008" y="3650509"/>
            <a:ext cx="535878" cy="322777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/>
          <p:nvPr/>
        </p:nvSpPr>
        <p:spPr>
          <a:xfrm>
            <a:off x="2733318" y="2672723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/>
          <p:nvPr/>
        </p:nvSpPr>
        <p:spPr>
          <a:xfrm>
            <a:off x="2733318" y="3028547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/>
          <p:nvPr/>
        </p:nvSpPr>
        <p:spPr>
          <a:xfrm>
            <a:off x="2733318" y="3384371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6C5EC8-B193-4CD8-B8B5-D08755207025}"/>
              </a:ext>
            </a:extLst>
          </p:cNvPr>
          <p:cNvSpPr/>
          <p:nvPr/>
        </p:nvSpPr>
        <p:spPr>
          <a:xfrm>
            <a:off x="2916964" y="3218301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9672E4F-91A2-421E-BC36-DE4402C30000}"/>
              </a:ext>
            </a:extLst>
          </p:cNvPr>
          <p:cNvSpPr/>
          <p:nvPr/>
        </p:nvSpPr>
        <p:spPr>
          <a:xfrm>
            <a:off x="3482171" y="2672723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35C78CC-C358-45F1-A0DC-6E44A1499C2F}"/>
              </a:ext>
            </a:extLst>
          </p:cNvPr>
          <p:cNvSpPr/>
          <p:nvPr/>
        </p:nvSpPr>
        <p:spPr>
          <a:xfrm>
            <a:off x="3482171" y="3028547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/>
          <p:nvPr/>
        </p:nvSpPr>
        <p:spPr>
          <a:xfrm>
            <a:off x="3482171" y="3384371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>
            <a:off x="3647814" y="2855230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649A9-23B8-4A93-9ED9-37F1269453D3}"/>
              </a:ext>
            </a:extLst>
          </p:cNvPr>
          <p:cNvSpPr txBox="1"/>
          <p:nvPr/>
        </p:nvSpPr>
        <p:spPr>
          <a:xfrm>
            <a:off x="2563079" y="3740195"/>
            <a:ext cx="808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  <a:sym typeface="+mn-lt"/>
              </a:rPr>
              <a:t>  0x60</a:t>
            </a:r>
          </a:p>
          <a:p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  <a:sym typeface="+mn-lt"/>
              </a:rPr>
              <a:t>默认</a:t>
            </a:r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  <a:sym typeface="+mn-lt"/>
              </a:rPr>
              <a:t>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7FB1E9E-AE29-41F1-8DBF-78803ACE9A6B}"/>
              </a:ext>
            </a:extLst>
          </p:cNvPr>
          <p:cNvSpPr txBox="1"/>
          <p:nvPr/>
        </p:nvSpPr>
        <p:spPr>
          <a:xfrm>
            <a:off x="3360624" y="3740195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  <a:sym typeface="+mn-lt"/>
              </a:rPr>
              <a:t>  0x67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2AEA3C8-B0FE-48B3-9DF8-F1AA42428CE9}"/>
              </a:ext>
            </a:extLst>
          </p:cNvPr>
          <p:cNvSpPr/>
          <p:nvPr/>
        </p:nvSpPr>
        <p:spPr>
          <a:xfrm>
            <a:off x="7341755" y="228114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335F017-0347-4A53-8A33-ADAD1573D959}"/>
              </a:ext>
            </a:extLst>
          </p:cNvPr>
          <p:cNvSpPr/>
          <p:nvPr/>
        </p:nvSpPr>
        <p:spPr>
          <a:xfrm>
            <a:off x="7341755" y="277015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6E9D1C6-2416-4BAB-8F00-A10E0E925AE7}"/>
              </a:ext>
            </a:extLst>
          </p:cNvPr>
          <p:cNvSpPr/>
          <p:nvPr/>
        </p:nvSpPr>
        <p:spPr>
          <a:xfrm>
            <a:off x="7341755" y="325916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7E8D463-3377-4606-A9C6-0CA8BF63FA89}"/>
              </a:ext>
            </a:extLst>
          </p:cNvPr>
          <p:cNvSpPr/>
          <p:nvPr/>
        </p:nvSpPr>
        <p:spPr>
          <a:xfrm>
            <a:off x="7341755" y="374817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CA43012-9F30-485B-9270-288D61091186}"/>
              </a:ext>
            </a:extLst>
          </p:cNvPr>
          <p:cNvSpPr txBox="1"/>
          <p:nvPr/>
        </p:nvSpPr>
        <p:spPr>
          <a:xfrm>
            <a:off x="1871718" y="2019337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    I2C </a:t>
            </a:r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地址</a:t>
            </a:r>
            <a:endParaRPr lang="en-US" sz="2000" b="1">
              <a:solidFill>
                <a:prstClr val="white">
                  <a:lumMod val="75000"/>
                </a:prstClr>
              </a:solidFill>
              <a:latin typeface="Calibri" panose="020F0502020204030204"/>
              <a:cs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F4E0A41-686E-4B42-964A-73599FCCACF5}"/>
              </a:ext>
            </a:extLst>
          </p:cNvPr>
          <p:cNvSpPr txBox="1"/>
          <p:nvPr/>
        </p:nvSpPr>
        <p:spPr>
          <a:xfrm>
            <a:off x="7581234" y="3737644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    </a:t>
            </a:r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中断焊盘 </a:t>
            </a:r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1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EA1EFC-9CB6-4189-B635-B27DB2D299E6}"/>
              </a:ext>
            </a:extLst>
          </p:cNvPr>
          <p:cNvSpPr txBox="1"/>
          <p:nvPr/>
        </p:nvSpPr>
        <p:spPr>
          <a:xfrm>
            <a:off x="7581234" y="2281146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    </a:t>
            </a:r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中断焊盘 </a:t>
            </a:r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4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9D10C77-9B30-4129-85C6-D0238F3079DE}"/>
              </a:ext>
            </a:extLst>
          </p:cNvPr>
          <p:cNvSpPr txBox="1"/>
          <p:nvPr/>
        </p:nvSpPr>
        <p:spPr>
          <a:xfrm>
            <a:off x="7581234" y="2766645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    </a:t>
            </a:r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中断焊盘 </a:t>
            </a:r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3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CE08D45-5B14-4E49-9ED0-86E38CE2EB4C}"/>
              </a:ext>
            </a:extLst>
          </p:cNvPr>
          <p:cNvSpPr txBox="1"/>
          <p:nvPr/>
        </p:nvSpPr>
        <p:spPr>
          <a:xfrm>
            <a:off x="7581234" y="3252145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    </a:t>
            </a:r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中断焊盘 </a:t>
            </a:r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6480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hcqptll">
      <a:majorFont>
        <a:latin typeface="Arial" panose="020F0302020204030204"/>
        <a:ea typeface="STKaiti"/>
        <a:cs typeface=""/>
      </a:majorFont>
      <a:minorFont>
        <a:latin typeface="Arial" panose="020F0502020204030204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150</Words>
  <Application>Microsoft Office PowerPoint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STKaiti</vt:lpstr>
      <vt:lpstr>Arial</vt:lpstr>
      <vt:lpstr>Calibri</vt:lpstr>
      <vt:lpstr>Leelawadee UI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56</cp:revision>
  <dcterms:created xsi:type="dcterms:W3CDTF">2018-08-02T02:20:03Z</dcterms:created>
  <dcterms:modified xsi:type="dcterms:W3CDTF">2018-09-21T09:29:44Z</dcterms:modified>
</cp:coreProperties>
</file>