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2596E7-C697-4991-8B2B-AA7B3FBC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7" y="-785060"/>
            <a:ext cx="8067668" cy="605075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3" y="17784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2" y="2354006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572978" y="2023717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571104" y="2599272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90209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serial clock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3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3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761205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T+: Thermocouple Input, positive pole.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-: Thermocouple Input, negative pole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51893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403320" y="1821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403320" y="20909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402297" y="23447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402297" y="26381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8532697" y="19721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8541933" y="25358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1AFDA-F10D-4852-9D15-A00B8550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430" y="716020"/>
            <a:ext cx="6233726" cy="4675295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64640" y="2672723"/>
            <a:ext cx="706455" cy="30899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64640" y="3357885"/>
            <a:ext cx="703971" cy="27586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6758531" y="2419447"/>
            <a:ext cx="491355" cy="27466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6714008" y="3650509"/>
            <a:ext cx="535878" cy="32277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2733318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2733318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2733318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2916964" y="321830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3482171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3482171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3482171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3647814" y="2855230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2563079" y="3740195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  0x60</a:t>
            </a:r>
          </a:p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3360624" y="374019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  0x67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AEA3C8-B0FE-48B3-9DF8-F1AA42428CE9}"/>
              </a:ext>
            </a:extLst>
          </p:cNvPr>
          <p:cNvSpPr/>
          <p:nvPr/>
        </p:nvSpPr>
        <p:spPr>
          <a:xfrm>
            <a:off x="7341755" y="228114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35F017-0347-4A53-8A33-ADAD1573D959}"/>
              </a:ext>
            </a:extLst>
          </p:cNvPr>
          <p:cNvSpPr/>
          <p:nvPr/>
        </p:nvSpPr>
        <p:spPr>
          <a:xfrm>
            <a:off x="7341755" y="277015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6E9D1C6-2416-4BAB-8F00-A10E0E925AE7}"/>
              </a:ext>
            </a:extLst>
          </p:cNvPr>
          <p:cNvSpPr/>
          <p:nvPr/>
        </p:nvSpPr>
        <p:spPr>
          <a:xfrm>
            <a:off x="7341755" y="325916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7E8D463-3377-4606-A9C6-0CA8BF63FA89}"/>
              </a:ext>
            </a:extLst>
          </p:cNvPr>
          <p:cNvSpPr/>
          <p:nvPr/>
        </p:nvSpPr>
        <p:spPr>
          <a:xfrm>
            <a:off x="7341755" y="374817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A43012-9F30-485B-9270-288D61091186}"/>
              </a:ext>
            </a:extLst>
          </p:cNvPr>
          <p:cNvSpPr txBox="1"/>
          <p:nvPr/>
        </p:nvSpPr>
        <p:spPr>
          <a:xfrm>
            <a:off x="1871718" y="2019337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I2C Address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4E0A41-686E-4B42-964A-73599FCCACF5}"/>
              </a:ext>
            </a:extLst>
          </p:cNvPr>
          <p:cNvSpPr txBox="1"/>
          <p:nvPr/>
        </p:nvSpPr>
        <p:spPr>
          <a:xfrm>
            <a:off x="7581234" y="3737644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EA1EFC-9CB6-4189-B635-B27DB2D299E6}"/>
              </a:ext>
            </a:extLst>
          </p:cNvPr>
          <p:cNvSpPr txBox="1"/>
          <p:nvPr/>
        </p:nvSpPr>
        <p:spPr>
          <a:xfrm>
            <a:off x="7581234" y="2281146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D10C77-9B30-4129-85C6-D0238F3079DE}"/>
              </a:ext>
            </a:extLst>
          </p:cNvPr>
          <p:cNvSpPr txBox="1"/>
          <p:nvPr/>
        </p:nvSpPr>
        <p:spPr>
          <a:xfrm>
            <a:off x="7581234" y="27666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E08D45-5B14-4E49-9ED0-86E38CE2EB4C}"/>
              </a:ext>
            </a:extLst>
          </p:cNvPr>
          <p:cNvSpPr txBox="1"/>
          <p:nvPr/>
        </p:nvSpPr>
        <p:spPr>
          <a:xfrm>
            <a:off x="7581234" y="32521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2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E8B07B-08AF-4110-9CCE-005DB7E4F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69" y="-60618"/>
            <a:ext cx="53340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677310" y="5209667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677311" y="4444802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629435" y="4062369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629435" y="5592100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740190" y="464256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890230" y="4642567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H</a:t>
            </a:r>
            <a:r>
              <a:rPr lang="en-US" altLang="zh-CN">
                <a:cs typeface="+mn-ea"/>
              </a:rPr>
              <a:t>ot Junction</a:t>
            </a:r>
            <a:endParaRPr lang="en-US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5334967" y="3743054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Chromel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5335858" y="559209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Alumel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4512152" y="540642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4460922" y="38754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4148280" y="377839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4152139" y="5325085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65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2596E7-C697-4991-8B2B-AA7B3FBC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7" y="-785060"/>
            <a:ext cx="8067668" cy="605075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3" y="17784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2" y="2354006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572978" y="2023717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571104" y="2599272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33752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将这个模块的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和系统的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相连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您可以使用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5V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或者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3.3V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数据线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时钟线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76890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T+: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正端</a:t>
            </a:r>
            <a:endParaRPr lang="en-US" altLang="zh-CN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-: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负端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51893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403320" y="1821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403320" y="20909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402297" y="23447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402297" y="26381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8532697" y="19721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8541933" y="25358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484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1AFDA-F10D-4852-9D15-A00B8550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430" y="716020"/>
            <a:ext cx="6233726" cy="4675295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64640" y="2672723"/>
            <a:ext cx="706455" cy="30899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64640" y="3357885"/>
            <a:ext cx="703971" cy="27586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6758531" y="2419447"/>
            <a:ext cx="491355" cy="27466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6714008" y="3650509"/>
            <a:ext cx="535878" cy="32277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2733318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2733318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2733318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2916964" y="321830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3482171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3482171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3482171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3647814" y="2855230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2563079" y="3740195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 0x60</a:t>
            </a:r>
          </a:p>
          <a:p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默认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3360624" y="374019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 0x67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AEA3C8-B0FE-48B3-9DF8-F1AA42428CE9}"/>
              </a:ext>
            </a:extLst>
          </p:cNvPr>
          <p:cNvSpPr/>
          <p:nvPr/>
        </p:nvSpPr>
        <p:spPr>
          <a:xfrm>
            <a:off x="7341755" y="228114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35F017-0347-4A53-8A33-ADAD1573D959}"/>
              </a:ext>
            </a:extLst>
          </p:cNvPr>
          <p:cNvSpPr/>
          <p:nvPr/>
        </p:nvSpPr>
        <p:spPr>
          <a:xfrm>
            <a:off x="7341755" y="277015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6E9D1C6-2416-4BAB-8F00-A10E0E925AE7}"/>
              </a:ext>
            </a:extLst>
          </p:cNvPr>
          <p:cNvSpPr/>
          <p:nvPr/>
        </p:nvSpPr>
        <p:spPr>
          <a:xfrm>
            <a:off x="7341755" y="325916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7E8D463-3377-4606-A9C6-0CA8BF63FA89}"/>
              </a:ext>
            </a:extLst>
          </p:cNvPr>
          <p:cNvSpPr/>
          <p:nvPr/>
        </p:nvSpPr>
        <p:spPr>
          <a:xfrm>
            <a:off x="7341755" y="374817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A43012-9F30-485B-9270-288D61091186}"/>
              </a:ext>
            </a:extLst>
          </p:cNvPr>
          <p:cNvSpPr txBox="1"/>
          <p:nvPr/>
        </p:nvSpPr>
        <p:spPr>
          <a:xfrm>
            <a:off x="1871718" y="2019337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I2C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地址</a:t>
            </a:r>
            <a:endParaRPr lang="en-US" sz="2000" b="1">
              <a:solidFill>
                <a:prstClr val="white">
                  <a:lumMod val="75000"/>
                </a:prstClr>
              </a:solidFill>
              <a:latin typeface="Calibri" panose="020F0502020204030204"/>
              <a:cs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4E0A41-686E-4B42-964A-73599FCCACF5}"/>
              </a:ext>
            </a:extLst>
          </p:cNvPr>
          <p:cNvSpPr txBox="1"/>
          <p:nvPr/>
        </p:nvSpPr>
        <p:spPr>
          <a:xfrm>
            <a:off x="7581234" y="3737644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EA1EFC-9CB6-4189-B635-B27DB2D299E6}"/>
              </a:ext>
            </a:extLst>
          </p:cNvPr>
          <p:cNvSpPr txBox="1"/>
          <p:nvPr/>
        </p:nvSpPr>
        <p:spPr>
          <a:xfrm>
            <a:off x="7581234" y="2281146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D10C77-9B30-4129-85C6-D0238F3079DE}"/>
              </a:ext>
            </a:extLst>
          </p:cNvPr>
          <p:cNvSpPr txBox="1"/>
          <p:nvPr/>
        </p:nvSpPr>
        <p:spPr>
          <a:xfrm>
            <a:off x="7581234" y="27666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E08D45-5B14-4E49-9ED0-86E38CE2EB4C}"/>
              </a:ext>
            </a:extLst>
          </p:cNvPr>
          <p:cNvSpPr txBox="1"/>
          <p:nvPr/>
        </p:nvSpPr>
        <p:spPr>
          <a:xfrm>
            <a:off x="7581234" y="32521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480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150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STKaiti</vt:lpstr>
      <vt:lpstr>Arial</vt:lpstr>
      <vt:lpstr>Calibri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56</cp:revision>
  <dcterms:created xsi:type="dcterms:W3CDTF">2018-08-02T02:20:03Z</dcterms:created>
  <dcterms:modified xsi:type="dcterms:W3CDTF">2018-09-21T09:53:08Z</dcterms:modified>
</cp:coreProperties>
</file>