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596E7-C697-4991-8B2B-AA7B3F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7" y="-785060"/>
            <a:ext cx="8067668" cy="60507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90209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serial clock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3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761205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 Thermocouple Input, positive pole.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 Thermocouple Input, negative pole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0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1025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0x60</a:t>
            </a:r>
          </a:p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Default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I2C Address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</a:rPr>
              <a:t>    Alert Pad 2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E8B07B-08AF-4110-9CCE-005DB7E4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69" y="-60618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677310" y="52096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677311" y="44448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629435" y="40623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629435" y="55921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740190" y="464256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890230" y="4642567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H</a:t>
            </a:r>
            <a:r>
              <a:rPr lang="en-US" altLang="zh-CN">
                <a:cs typeface="+mn-ea"/>
              </a:rPr>
              <a:t>ot Junction</a:t>
            </a:r>
            <a:endParaRPr lang="en-US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5334967" y="3743054"/>
            <a:ext cx="105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Chromel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5335858" y="559209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Alumel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512152" y="540642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460922" y="38754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4148280" y="377839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4152139" y="5325085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65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2596E7-C697-4991-8B2B-AA7B3F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77" y="-785060"/>
            <a:ext cx="8067668" cy="6050751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3" y="1778451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502" y="2354006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572978" y="2023717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571104" y="2599272"/>
            <a:ext cx="548640" cy="125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337524" y="44725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将这个模块的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和系统的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GND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相连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您可以使用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5V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或者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3.3V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SDA: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数据线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SCL: I</a:t>
            </a:r>
            <a:r>
              <a:rPr lang="en-US" sz="1600" baseline="30000">
                <a:latin typeface="Leelawadee UI" panose="020B0502040204020203" pitchFamily="34" charset="-34"/>
                <a:cs typeface="+mn-ea"/>
              </a:rPr>
              <a:t>2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C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时钟线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58" y="4888624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7076890" y="4494021"/>
            <a:ext cx="5358706" cy="137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T+: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正端</a:t>
            </a:r>
            <a:endParaRPr lang="en-US" altLang="zh-CN" sz="160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T -: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热电偶信号输入端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, </a:t>
            </a:r>
            <a:r>
              <a:rPr lang="zh-CN" altLang="en-US" sz="1600">
                <a:latin typeface="Leelawadee UI" panose="020B0502040204020203" pitchFamily="34" charset="-34"/>
                <a:cs typeface="+mn-ea"/>
              </a:rPr>
              <a:t>负端</a:t>
            </a:r>
            <a:endParaRPr lang="en-US" sz="1600">
              <a:latin typeface="Leelawadee UI" panose="020B0502040204020203" pitchFamily="34" charset="-34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260610" y="132215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8730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45567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5056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32" y="51893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403320" y="18214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403320" y="20909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402297" y="234477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402297" y="2638105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8532697" y="19721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8541933" y="2535823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484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1AFDA-F10D-4852-9D15-A00B8550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94430" y="716020"/>
            <a:ext cx="6233726" cy="4675295"/>
          </a:xfrm>
          <a:prstGeom prst="rect">
            <a:avLst/>
          </a:prstGeom>
        </p:spPr>
      </p:pic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4064640" y="2672723"/>
            <a:ext cx="706455" cy="30899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4064640" y="3357885"/>
            <a:ext cx="703971" cy="27586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</p:cNvCxnSpPr>
          <p:nvPr/>
        </p:nvCxnSpPr>
        <p:spPr>
          <a:xfrm flipV="1">
            <a:off x="6758531" y="2419447"/>
            <a:ext cx="491355" cy="274661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</p:cNvCxnSpPr>
          <p:nvPr/>
        </p:nvCxnSpPr>
        <p:spPr>
          <a:xfrm>
            <a:off x="6714008" y="3650509"/>
            <a:ext cx="535878" cy="322777"/>
          </a:xfrm>
          <a:prstGeom prst="line">
            <a:avLst/>
          </a:prstGeom>
          <a:ln w="158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/>
          <p:nvPr/>
        </p:nvSpPr>
        <p:spPr>
          <a:xfrm>
            <a:off x="2733318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/>
          <p:nvPr/>
        </p:nvSpPr>
        <p:spPr>
          <a:xfrm>
            <a:off x="2733318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/>
          <p:nvPr/>
        </p:nvSpPr>
        <p:spPr>
          <a:xfrm>
            <a:off x="2733318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>
            <a:off x="2916964" y="3218301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9672E4F-91A2-421E-BC36-DE4402C30000}"/>
              </a:ext>
            </a:extLst>
          </p:cNvPr>
          <p:cNvSpPr/>
          <p:nvPr/>
        </p:nvSpPr>
        <p:spPr>
          <a:xfrm>
            <a:off x="3482171" y="2672723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5C78CC-C358-45F1-A0DC-6E44A1499C2F}"/>
              </a:ext>
            </a:extLst>
          </p:cNvPr>
          <p:cNvSpPr/>
          <p:nvPr/>
        </p:nvSpPr>
        <p:spPr>
          <a:xfrm>
            <a:off x="3482171" y="3028547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/>
          <p:nvPr/>
        </p:nvSpPr>
        <p:spPr>
          <a:xfrm>
            <a:off x="3482171" y="3384371"/>
            <a:ext cx="536289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>
            <a:off x="3647814" y="2855230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649A9-23B8-4A93-9ED9-37F1269453D3}"/>
              </a:ext>
            </a:extLst>
          </p:cNvPr>
          <p:cNvSpPr txBox="1"/>
          <p:nvPr/>
        </p:nvSpPr>
        <p:spPr>
          <a:xfrm>
            <a:off x="2563079" y="3740195"/>
            <a:ext cx="808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0x60</a:t>
            </a:r>
          </a:p>
          <a:p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默认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3360624" y="374019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  <a:sym typeface="+mn-lt"/>
              </a:rPr>
              <a:t>  0x67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AEA3C8-B0FE-48B3-9DF8-F1AA42428CE9}"/>
              </a:ext>
            </a:extLst>
          </p:cNvPr>
          <p:cNvSpPr/>
          <p:nvPr/>
        </p:nvSpPr>
        <p:spPr>
          <a:xfrm>
            <a:off x="7341755" y="228114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335F017-0347-4A53-8A33-ADAD1573D959}"/>
              </a:ext>
            </a:extLst>
          </p:cNvPr>
          <p:cNvSpPr/>
          <p:nvPr/>
        </p:nvSpPr>
        <p:spPr>
          <a:xfrm>
            <a:off x="7341755" y="277015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6E9D1C6-2416-4BAB-8F00-A10E0E925AE7}"/>
              </a:ext>
            </a:extLst>
          </p:cNvPr>
          <p:cNvSpPr/>
          <p:nvPr/>
        </p:nvSpPr>
        <p:spPr>
          <a:xfrm>
            <a:off x="7341755" y="325916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7E8D463-3377-4606-A9C6-0CA8BF63FA89}"/>
              </a:ext>
            </a:extLst>
          </p:cNvPr>
          <p:cNvSpPr/>
          <p:nvPr/>
        </p:nvSpPr>
        <p:spPr>
          <a:xfrm>
            <a:off x="7341755" y="3748176"/>
            <a:ext cx="333854" cy="33555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CA43012-9F30-485B-9270-288D61091186}"/>
              </a:ext>
            </a:extLst>
          </p:cNvPr>
          <p:cNvSpPr txBox="1"/>
          <p:nvPr/>
        </p:nvSpPr>
        <p:spPr>
          <a:xfrm>
            <a:off x="1871718" y="2019337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I2C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地址</a:t>
            </a:r>
            <a:endParaRPr lang="en-US" sz="2000" b="1">
              <a:solidFill>
                <a:prstClr val="white">
                  <a:lumMod val="75000"/>
                </a:prstClr>
              </a:solidFill>
              <a:latin typeface="Calibri" panose="020F0502020204030204"/>
              <a:cs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4E0A41-686E-4B42-964A-73599FCCACF5}"/>
              </a:ext>
            </a:extLst>
          </p:cNvPr>
          <p:cNvSpPr txBox="1"/>
          <p:nvPr/>
        </p:nvSpPr>
        <p:spPr>
          <a:xfrm>
            <a:off x="7581234" y="3737644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A1EFC-9CB6-4189-B635-B27DB2D299E6}"/>
              </a:ext>
            </a:extLst>
          </p:cNvPr>
          <p:cNvSpPr txBox="1"/>
          <p:nvPr/>
        </p:nvSpPr>
        <p:spPr>
          <a:xfrm>
            <a:off x="7581234" y="2281146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4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9D10C77-9B30-4129-85C6-D0238F3079DE}"/>
              </a:ext>
            </a:extLst>
          </p:cNvPr>
          <p:cNvSpPr txBox="1"/>
          <p:nvPr/>
        </p:nvSpPr>
        <p:spPr>
          <a:xfrm>
            <a:off x="7581234" y="27666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3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E08D45-5B14-4E49-9ED0-86E38CE2EB4C}"/>
              </a:ext>
            </a:extLst>
          </p:cNvPr>
          <p:cNvSpPr txBox="1"/>
          <p:nvPr/>
        </p:nvSpPr>
        <p:spPr>
          <a:xfrm>
            <a:off x="7581234" y="3252145"/>
            <a:ext cx="17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    </a:t>
            </a:r>
            <a:r>
              <a:rPr lang="zh-CN" alt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中断焊盘 </a:t>
            </a:r>
            <a:r>
              <a:rPr lang="en-US" sz="2000" b="1">
                <a:solidFill>
                  <a:prstClr val="white">
                    <a:lumMod val="75000"/>
                  </a:prstClr>
                </a:solidFill>
                <a:latin typeface="Calibri" panose="020F0502020204030204"/>
                <a:cs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480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E8B07B-08AF-4110-9CCE-005DB7E4F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69" y="-60618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10D33E-2286-442C-B1F1-A59048FD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07" y="-145508"/>
            <a:ext cx="5559698" cy="416977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DA35803-AEB1-43C7-B980-660D9411AC1B}"/>
              </a:ext>
            </a:extLst>
          </p:cNvPr>
          <p:cNvCxnSpPr>
            <a:cxnSpLocks/>
          </p:cNvCxnSpPr>
          <p:nvPr/>
        </p:nvCxnSpPr>
        <p:spPr>
          <a:xfrm rot="8700000">
            <a:off x="6283610" y="5222367"/>
            <a:ext cx="1333500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44D4A88-C775-429D-B2FB-709FB8A6E031}"/>
              </a:ext>
            </a:extLst>
          </p:cNvPr>
          <p:cNvCxnSpPr>
            <a:cxnSpLocks/>
          </p:cNvCxnSpPr>
          <p:nvPr/>
        </p:nvCxnSpPr>
        <p:spPr>
          <a:xfrm rot="-8700000">
            <a:off x="6283611" y="4457502"/>
            <a:ext cx="1333500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4C0D97-EC15-4556-93A2-2B6012605AA4}"/>
              </a:ext>
            </a:extLst>
          </p:cNvPr>
          <p:cNvCxnSpPr/>
          <p:nvPr/>
        </p:nvCxnSpPr>
        <p:spPr>
          <a:xfrm flipH="1">
            <a:off x="4235735" y="4075069"/>
            <a:ext cx="2168455" cy="0"/>
          </a:xfrm>
          <a:prstGeom prst="line">
            <a:avLst/>
          </a:prstGeom>
          <a:ln w="38100">
            <a:solidFill>
              <a:srgbClr val="EA5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546BF1-D6E5-4FE2-9B7C-D0510F8DA573}"/>
              </a:ext>
            </a:extLst>
          </p:cNvPr>
          <p:cNvCxnSpPr/>
          <p:nvPr/>
        </p:nvCxnSpPr>
        <p:spPr>
          <a:xfrm flipH="1">
            <a:off x="4235735" y="5604800"/>
            <a:ext cx="2168455" cy="0"/>
          </a:xfrm>
          <a:prstGeom prst="line">
            <a:avLst/>
          </a:prstGeom>
          <a:ln w="38100">
            <a:solidFill>
              <a:srgbClr val="EDE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941CF2-3612-4D2D-B896-8236E3333496}"/>
              </a:ext>
            </a:extLst>
          </p:cNvPr>
          <p:cNvSpPr txBox="1"/>
          <p:nvPr/>
        </p:nvSpPr>
        <p:spPr>
          <a:xfrm>
            <a:off x="7346490" y="465526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657180-F92D-4E0B-ADAB-314C8036B707}"/>
              </a:ext>
            </a:extLst>
          </p:cNvPr>
          <p:cNvSpPr txBox="1"/>
          <p:nvPr/>
        </p:nvSpPr>
        <p:spPr>
          <a:xfrm>
            <a:off x="7496530" y="46552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H</a:t>
            </a:r>
            <a:r>
              <a:rPr lang="en-US" altLang="zh-CN">
                <a:cs typeface="+mn-ea"/>
              </a:rPr>
              <a:t>ot Junction(</a:t>
            </a:r>
            <a:r>
              <a:rPr lang="zh-CN" altLang="en-US">
                <a:cs typeface="+mn-ea"/>
              </a:rPr>
              <a:t>热端</a:t>
            </a:r>
            <a:r>
              <a:rPr lang="en-US" altLang="zh-CN">
                <a:cs typeface="+mn-ea"/>
              </a:rPr>
              <a:t>)</a:t>
            </a:r>
            <a:endParaRPr lang="en-US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66DD25-116D-4FFA-A2D8-D3FAE7AB187B}"/>
              </a:ext>
            </a:extLst>
          </p:cNvPr>
          <p:cNvSpPr txBox="1"/>
          <p:nvPr/>
        </p:nvSpPr>
        <p:spPr>
          <a:xfrm>
            <a:off x="4351693" y="366383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Chromel(</a:t>
            </a:r>
            <a:r>
              <a:rPr lang="zh-CN" altLang="en-US">
                <a:cs typeface="+mn-ea"/>
              </a:rPr>
              <a:t>镍铬合金</a:t>
            </a:r>
            <a:r>
              <a:rPr lang="en-US">
                <a:cs typeface="+mn-ea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68B690-3FE4-4C52-B6FF-09177383B474}"/>
              </a:ext>
            </a:extLst>
          </p:cNvPr>
          <p:cNvSpPr txBox="1"/>
          <p:nvPr/>
        </p:nvSpPr>
        <p:spPr>
          <a:xfrm>
            <a:off x="4682608" y="5611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Alumel(</a:t>
            </a:r>
            <a:r>
              <a:rPr lang="zh-CN" altLang="en-US">
                <a:cs typeface="+mn-ea"/>
              </a:rPr>
              <a:t>铝</a:t>
            </a:r>
            <a:r>
              <a:rPr lang="en-US">
                <a:cs typeface="+mn-ea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9F9B1E-B44D-40B7-8961-E1901057F56A}"/>
              </a:ext>
            </a:extLst>
          </p:cNvPr>
          <p:cNvSpPr txBox="1"/>
          <p:nvPr/>
        </p:nvSpPr>
        <p:spPr>
          <a:xfrm>
            <a:off x="4118452" y="541912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B1F546-7485-450F-8BC8-9BBB606A2AF4}"/>
              </a:ext>
            </a:extLst>
          </p:cNvPr>
          <p:cNvSpPr txBox="1"/>
          <p:nvPr/>
        </p:nvSpPr>
        <p:spPr>
          <a:xfrm>
            <a:off x="4067222" y="388817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cs typeface="+mn-ea"/>
              </a:rPr>
              <a:t>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7C0BDD-1ECF-4A82-9FFF-E8E03F4C6AAE}"/>
              </a:ext>
            </a:extLst>
          </p:cNvPr>
          <p:cNvSpPr txBox="1"/>
          <p:nvPr/>
        </p:nvSpPr>
        <p:spPr>
          <a:xfrm>
            <a:off x="3754580" y="379109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+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C46EA-5723-4D18-A942-8C2FB4A24051}"/>
              </a:ext>
            </a:extLst>
          </p:cNvPr>
          <p:cNvSpPr txBox="1"/>
          <p:nvPr/>
        </p:nvSpPr>
        <p:spPr>
          <a:xfrm>
            <a:off x="3758439" y="5337785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cs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5497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169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STKaiti</vt:lpstr>
      <vt:lpstr>Arial</vt:lpstr>
      <vt:lpstr>Calibri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57</cp:revision>
  <dcterms:created xsi:type="dcterms:W3CDTF">2018-08-02T02:20:03Z</dcterms:created>
  <dcterms:modified xsi:type="dcterms:W3CDTF">2018-09-25T01:14:36Z</dcterms:modified>
</cp:coreProperties>
</file>