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4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144-3693-423E-8F9C-4ED12821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AEC50-39C9-4D40-83C4-E52010BF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8528-529A-45B5-8BCB-922EAFD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9027-29CA-42C4-85E9-E7B8201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09FD-EBB9-4FC3-88D5-4FFA210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3844-B93E-47DC-B682-61DD927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2BD4A-3512-4E22-93A8-63B5B506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E5F1-27CC-4A19-B96D-ED2B211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915A-D646-439D-BEE6-D8E181AC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E8D6-0766-4A65-887F-9D42DBF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3A0D0-ED13-43D0-B014-ACE17EA6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9017-55AC-4B36-8EE4-400E05EC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298C-9878-45E8-A747-1890F71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584E-6F19-4BBC-84ED-1DE1853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E299-1A19-4590-81E9-AE3FFAD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149B-E6C4-4655-8492-30A6FD7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33254-2759-418E-B044-074DD79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40F9-2536-472F-812A-A99D483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2509-C389-4C94-BABF-AA0F614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5B0E-CA51-4267-9D8A-B55A4D3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CEEA-84CC-4B0B-922B-C29059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7768-6503-4F9A-BF1E-9A052793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B251-798F-4BE3-A720-54ACDE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B3F-FBBD-41EF-99F6-467836F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5FC-9291-44AE-B710-6BC6EA1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BBE-DB72-4364-847E-97071B1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21EC-F813-4AAD-B3C2-4F01BE6A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29336-078B-4FB8-8EC8-D8F6013F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D91D-4E6F-4B94-8984-AC9E712F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4D48-1905-45E9-9AE0-7BA9FF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537-A71C-4E61-905C-30276E44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DB5F-F97C-4036-8181-D2B7483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AA343-BB79-42DC-B71F-670CDBF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4E5E0-7681-4444-8DFB-FA6CB19F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BE97C-BB7E-4A59-B8BA-56D750EF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D0A58-585E-47DE-AF9C-EC47172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71A41-F742-4EF1-BC0A-650B972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CB2A4-3B82-4A10-90D1-B3B3BC1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A1AB-77AC-4D29-A695-6A01A20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969D-5DF0-4043-B9A5-E5D24792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DC396-7414-4FF9-92F8-4C5C3A9C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8246-E4AE-46CF-9997-92134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40DB-4F8F-4A3E-BD2F-3821ED1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059FE-EFA9-467A-816C-EFDB169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5B2DD-750A-4E52-B4B5-17DE07D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E26ED-D817-4856-BE56-AA81F7D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EE34-E0F8-4F3B-AD9B-76E87C2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94D1-5A31-4CA8-8052-DA49EA6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813D-A766-4BBB-9392-E2464337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A837-AF7A-40D4-BF4C-3A158E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3E54B-9B91-46D5-9464-4610F56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B26D-64C5-4A89-9E7C-9CDF31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E34C-BDA1-41E5-AC11-5D9D8FCE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544F-9626-4C19-B051-4E82C5D4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5D63-BEB1-4C5C-AE61-034281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EE7C-5B67-48EA-AE3A-AA96873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950A3-3D26-4EF0-93D5-5936BC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ECA39-E6E2-4326-9F5E-137C957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35E0D-6693-4A87-84F5-B504E7D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6689-C610-4180-9B5D-6D2AB11F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BCC5E-E1D6-44DE-9EBF-6A73CEC3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E6-A331-421D-8BD6-C5F36AE65CA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AB38-1312-4F65-935C-F2B5D404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A328-B09C-411B-AE4D-428949F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E1D294-B4F4-4F10-9798-81C69D25C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27" y="719089"/>
            <a:ext cx="6406718" cy="4805039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756AE6-8C78-4F38-8EA9-C0DECC91B8EB}"/>
              </a:ext>
            </a:extLst>
          </p:cNvPr>
          <p:cNvCxnSpPr>
            <a:cxnSpLocks/>
          </p:cNvCxnSpPr>
          <p:nvPr/>
        </p:nvCxnSpPr>
        <p:spPr>
          <a:xfrm>
            <a:off x="3880495" y="2597766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5540B3-D15C-43A8-A813-D0C4D3D7E011}"/>
              </a:ext>
            </a:extLst>
          </p:cNvPr>
          <p:cNvCxnSpPr>
            <a:cxnSpLocks/>
          </p:cNvCxnSpPr>
          <p:nvPr/>
        </p:nvCxnSpPr>
        <p:spPr>
          <a:xfrm flipV="1">
            <a:off x="3876274" y="3475652"/>
            <a:ext cx="1219851" cy="2028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0FD986-4144-4B64-83EB-5AE607E7235A}"/>
              </a:ext>
            </a:extLst>
          </p:cNvPr>
          <p:cNvCxnSpPr>
            <a:cxnSpLocks/>
          </p:cNvCxnSpPr>
          <p:nvPr/>
        </p:nvCxnSpPr>
        <p:spPr>
          <a:xfrm>
            <a:off x="3880495" y="3210989"/>
            <a:ext cx="12050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E42417-3ABF-4C97-B8E9-5B00D5A9B4C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876274" y="2889003"/>
            <a:ext cx="1209301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08F3E1A-E617-4802-B708-EC14431C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74" y="2477749"/>
            <a:ext cx="476250" cy="476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94592-B356-4B2A-9EB6-284AAA3B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74" y="1869717"/>
            <a:ext cx="476250" cy="476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11C954-0521-4BF3-8E3A-D6DA53293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74" y="3693814"/>
            <a:ext cx="476250" cy="476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A56C5B-7D5A-4639-99C6-AF47E6EC6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74" y="3085781"/>
            <a:ext cx="476250" cy="476250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FA74ED-6212-4126-9586-51EE5DB9360E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400024" y="2107842"/>
            <a:ext cx="480472" cy="47005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B0E017-5BAB-4B2D-A706-935B545A84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3400024" y="2715874"/>
            <a:ext cx="480472" cy="17836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8DDF23-2427-40AB-9AB2-2FA9AF8AB93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400024" y="3210989"/>
            <a:ext cx="476250" cy="11291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8E9DD9A-823F-4CD0-B00A-5C2C9E0E90D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400024" y="3495939"/>
            <a:ext cx="480472" cy="4360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438F705-A825-4E37-888D-4DAB7884C6D0}"/>
              </a:ext>
            </a:extLst>
          </p:cNvPr>
          <p:cNvSpPr>
            <a:spLocks noChangeAspect="1"/>
          </p:cNvSpPr>
          <p:nvPr/>
        </p:nvSpPr>
        <p:spPr>
          <a:xfrm>
            <a:off x="5085575" y="255877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6912687-9C1A-4DEF-955D-6723C8B014BA}"/>
              </a:ext>
            </a:extLst>
          </p:cNvPr>
          <p:cNvSpPr>
            <a:spLocks noChangeAspect="1"/>
          </p:cNvSpPr>
          <p:nvPr/>
        </p:nvSpPr>
        <p:spPr>
          <a:xfrm>
            <a:off x="5085575" y="283744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B27BBCE-6112-4715-BC18-3DC5F74C62C8}"/>
              </a:ext>
            </a:extLst>
          </p:cNvPr>
          <p:cNvSpPr>
            <a:spLocks noChangeAspect="1"/>
          </p:cNvSpPr>
          <p:nvPr/>
        </p:nvSpPr>
        <p:spPr>
          <a:xfrm>
            <a:off x="5085575" y="315407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B7F82F-A5F5-4FD8-9EBD-7BF5A8F58B01}"/>
              </a:ext>
            </a:extLst>
          </p:cNvPr>
          <p:cNvSpPr>
            <a:spLocks noChangeAspect="1"/>
          </p:cNvSpPr>
          <p:nvPr/>
        </p:nvSpPr>
        <p:spPr>
          <a:xfrm>
            <a:off x="5085575" y="341950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89BA4B5-2A58-4DED-A60F-EFAE5C63DD10}"/>
              </a:ext>
            </a:extLst>
          </p:cNvPr>
          <p:cNvCxnSpPr>
            <a:cxnSpLocks/>
          </p:cNvCxnSpPr>
          <p:nvPr/>
        </p:nvCxnSpPr>
        <p:spPr>
          <a:xfrm flipV="1">
            <a:off x="4916366" y="1145727"/>
            <a:ext cx="0" cy="68027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ABFAC8CB-A193-4FCD-87EB-01248D83B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41" y="696495"/>
            <a:ext cx="476250" cy="496353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529F4D04-7198-4969-9E33-3700E88A940C}"/>
              </a:ext>
            </a:extLst>
          </p:cNvPr>
          <p:cNvSpPr>
            <a:spLocks noChangeAspect="1"/>
          </p:cNvSpPr>
          <p:nvPr/>
        </p:nvSpPr>
        <p:spPr>
          <a:xfrm>
            <a:off x="4866529" y="1783356"/>
            <a:ext cx="99675" cy="103882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1D8D37-DB9D-4D6D-ABFF-701B208BECB2}"/>
              </a:ext>
            </a:extLst>
          </p:cNvPr>
          <p:cNvSpPr txBox="1"/>
          <p:nvPr/>
        </p:nvSpPr>
        <p:spPr>
          <a:xfrm>
            <a:off x="4016671" y="5002672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4AE8AF-CBE4-4BFD-AFAF-07DC5B52E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525" y="5397498"/>
            <a:ext cx="266700" cy="266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E4D8E8-6A9C-43F1-A165-34ACFA4BF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525" y="5081193"/>
            <a:ext cx="266700" cy="266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286F73-9997-4F88-9C66-CD7312A28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525" y="6030111"/>
            <a:ext cx="266700" cy="266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45E3BF-D545-456A-8515-0BE009667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525" y="5713805"/>
            <a:ext cx="266700" cy="2667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00EA1D5-B226-4FD4-9A8D-890E1D81E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9" y="678234"/>
            <a:ext cx="266700" cy="2667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275F7E87-3DF1-4704-8259-CE1FBD89EF54}"/>
              </a:ext>
            </a:extLst>
          </p:cNvPr>
          <p:cNvSpPr txBox="1"/>
          <p:nvPr/>
        </p:nvSpPr>
        <p:spPr>
          <a:xfrm>
            <a:off x="6147204" y="573429"/>
            <a:ext cx="5770427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ACK: 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interrupt pin, default low level, </a:t>
            </a: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exceeding the threshold to become high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4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5DA549-EADD-4FF9-B5A2-E5D05F295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30" y="1028700"/>
            <a:ext cx="6400800" cy="4800600"/>
          </a:xfr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BEB2D17-686D-4C75-8D47-DFE70CFDB1C9}"/>
              </a:ext>
            </a:extLst>
          </p:cNvPr>
          <p:cNvCxnSpPr>
            <a:cxnSpLocks/>
          </p:cNvCxnSpPr>
          <p:nvPr/>
        </p:nvCxnSpPr>
        <p:spPr>
          <a:xfrm flipV="1">
            <a:off x="6014616" y="3371130"/>
            <a:ext cx="1910184" cy="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06347365-4E10-442B-84B5-CD73F8872489}"/>
              </a:ext>
            </a:extLst>
          </p:cNvPr>
          <p:cNvSpPr>
            <a:spLocks noChangeAspect="1"/>
          </p:cNvSpPr>
          <p:nvPr/>
        </p:nvSpPr>
        <p:spPr>
          <a:xfrm>
            <a:off x="5966383" y="3325118"/>
            <a:ext cx="99675" cy="103882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1D3FFC-3592-4A64-9B27-9845CEF1E553}"/>
              </a:ext>
            </a:extLst>
          </p:cNvPr>
          <p:cNvSpPr txBox="1"/>
          <p:nvPr/>
        </p:nvSpPr>
        <p:spPr>
          <a:xfrm>
            <a:off x="7670265" y="2960265"/>
            <a:ext cx="3357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zh-CN" altLang="en-US" sz="2400" b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</a:rPr>
              <a:t>UV</a:t>
            </a:r>
            <a:r>
              <a:rPr lang="zh-CN" altLang="en-US" sz="2400" b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</a:rPr>
              <a:t>Detect Module</a:t>
            </a:r>
            <a:endParaRPr lang="en-US" sz="2400" b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8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49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Microsoft JhengHei Light</vt:lpstr>
      <vt:lpstr>等线</vt:lpstr>
      <vt:lpstr>等线 Light</vt:lpstr>
      <vt:lpstr>Arial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Jelly fish</cp:lastModifiedBy>
  <cp:revision>6</cp:revision>
  <dcterms:created xsi:type="dcterms:W3CDTF">2018-10-30T03:44:49Z</dcterms:created>
  <dcterms:modified xsi:type="dcterms:W3CDTF">2018-10-30T07:40:46Z</dcterms:modified>
</cp:coreProperties>
</file>