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FFF965-7243-43BA-81B7-BA5B36DF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2" y="746070"/>
            <a:ext cx="6585506" cy="493913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389027" y="2802861"/>
            <a:ext cx="6928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389027" y="3563363"/>
            <a:ext cx="6928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956994" y="3312718"/>
            <a:ext cx="10917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961353" y="3050535"/>
            <a:ext cx="10917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963457" y="2455177"/>
            <a:ext cx="425570" cy="34768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967787" y="3574901"/>
            <a:ext cx="421240" cy="3550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716455" y="4936165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491537" y="228166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330991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014686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96360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647298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33280D-08F0-4FE4-8C33-45F89E07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21" y="914491"/>
            <a:ext cx="6571488" cy="492861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4F8792F2-80BA-4B38-AA3C-C8FFBDA36F43}"/>
              </a:ext>
            </a:extLst>
          </p:cNvPr>
          <p:cNvSpPr/>
          <p:nvPr/>
        </p:nvSpPr>
        <p:spPr>
          <a:xfrm rot="5400000">
            <a:off x="6076449" y="789801"/>
            <a:ext cx="198448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726859" y="2637715"/>
            <a:ext cx="100584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726859" y="2928165"/>
            <a:ext cx="100584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5085112" y="1721915"/>
            <a:ext cx="542802" cy="55785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6096636" y="1730968"/>
            <a:ext cx="543396" cy="54879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3572522" y="297602"/>
            <a:ext cx="152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ICM Address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DB2EC9-1773-4C9C-8322-E1903F66D0B7}"/>
              </a:ext>
            </a:extLst>
          </p:cNvPr>
          <p:cNvSpPr/>
          <p:nvPr/>
        </p:nvSpPr>
        <p:spPr>
          <a:xfrm>
            <a:off x="6238091" y="1330858"/>
            <a:ext cx="401941" cy="407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455BB3-D5C9-4687-B8DB-22B88771C6D1}"/>
              </a:ext>
            </a:extLst>
          </p:cNvPr>
          <p:cNvSpPr/>
          <p:nvPr/>
        </p:nvSpPr>
        <p:spPr>
          <a:xfrm>
            <a:off x="5658483" y="1330859"/>
            <a:ext cx="401941" cy="40740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48BB11-EE7C-4317-82F3-937479420452}"/>
              </a:ext>
            </a:extLst>
          </p:cNvPr>
          <p:cNvSpPr/>
          <p:nvPr/>
        </p:nvSpPr>
        <p:spPr>
          <a:xfrm rot="5400000">
            <a:off x="5492477" y="1409871"/>
            <a:ext cx="198448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FC1E562-F062-4F89-B557-DBF5E98F9D9B}"/>
              </a:ext>
            </a:extLst>
          </p:cNvPr>
          <p:cNvSpPr/>
          <p:nvPr/>
        </p:nvSpPr>
        <p:spPr>
          <a:xfrm>
            <a:off x="5085112" y="1330858"/>
            <a:ext cx="401941" cy="407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6811462" y="1321805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0x69 Default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223CC2-94EF-4FC8-8429-07B8F8447587}"/>
              </a:ext>
            </a:extLst>
          </p:cNvPr>
          <p:cNvSpPr/>
          <p:nvPr/>
        </p:nvSpPr>
        <p:spPr>
          <a:xfrm>
            <a:off x="6238091" y="697712"/>
            <a:ext cx="401941" cy="407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A11075-D2F3-4879-8223-2AEE1772D200}"/>
              </a:ext>
            </a:extLst>
          </p:cNvPr>
          <p:cNvSpPr/>
          <p:nvPr/>
        </p:nvSpPr>
        <p:spPr>
          <a:xfrm>
            <a:off x="5658483" y="697713"/>
            <a:ext cx="401941" cy="40740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5D9D48-8BC5-49AE-AB96-65A4F06398DE}"/>
              </a:ext>
            </a:extLst>
          </p:cNvPr>
          <p:cNvSpPr/>
          <p:nvPr/>
        </p:nvSpPr>
        <p:spPr>
          <a:xfrm>
            <a:off x="5085112" y="697712"/>
            <a:ext cx="401941" cy="407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EEF7DCE-CA55-4A30-A7B5-74D49D650A01}"/>
              </a:ext>
            </a:extLst>
          </p:cNvPr>
          <p:cNvSpPr txBox="1"/>
          <p:nvPr/>
        </p:nvSpPr>
        <p:spPr>
          <a:xfrm>
            <a:off x="6813012" y="681081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0x68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A1B4944-0E70-47CE-A54D-79E271B8B6F3}"/>
              </a:ext>
            </a:extLst>
          </p:cNvPr>
          <p:cNvSpPr txBox="1"/>
          <p:nvPr/>
        </p:nvSpPr>
        <p:spPr>
          <a:xfrm>
            <a:off x="6811462" y="1330858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0x69 Default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EBC0D38-F67D-40E6-B3A9-FA58906D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79765"/>
            <a:ext cx="472059" cy="4720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5687E97-5AEA-478C-9267-382768CA5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760879"/>
            <a:ext cx="472059" cy="47205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5AD0279-4946-404A-B222-05DDF6172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3529772"/>
            <a:ext cx="472059" cy="47205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34A3E79-3EAA-426A-928E-90D041F9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4010886"/>
            <a:ext cx="472059" cy="472059"/>
          </a:xfrm>
          <a:prstGeom prst="rect">
            <a:avLst/>
          </a:prstGeom>
        </p:spPr>
      </p:pic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85E62DC-3A41-4022-81EE-AF9616CC95EA}"/>
              </a:ext>
            </a:extLst>
          </p:cNvPr>
          <p:cNvCxnSpPr>
            <a:cxnSpLocks/>
          </p:cNvCxnSpPr>
          <p:nvPr/>
        </p:nvCxnSpPr>
        <p:spPr>
          <a:xfrm>
            <a:off x="2962889" y="3840317"/>
            <a:ext cx="778863" cy="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FA13DBF-0DAD-4585-B83B-C53F9AC7A421}"/>
              </a:ext>
            </a:extLst>
          </p:cNvPr>
          <p:cNvCxnSpPr>
            <a:cxnSpLocks/>
          </p:cNvCxnSpPr>
          <p:nvPr/>
        </p:nvCxnSpPr>
        <p:spPr>
          <a:xfrm>
            <a:off x="2881695" y="4110412"/>
            <a:ext cx="851003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CF846C2-775A-4D2B-AD67-449019124C1F}"/>
              </a:ext>
            </a:extLst>
          </p:cNvPr>
          <p:cNvSpPr>
            <a:spLocks noChangeAspect="1"/>
          </p:cNvSpPr>
          <p:nvPr/>
        </p:nvSpPr>
        <p:spPr>
          <a:xfrm>
            <a:off x="3681136" y="25861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FEC5184-9B15-4F18-80CA-E158D5CDCC7E}"/>
              </a:ext>
            </a:extLst>
          </p:cNvPr>
          <p:cNvSpPr>
            <a:spLocks noChangeAspect="1"/>
          </p:cNvSpPr>
          <p:nvPr/>
        </p:nvSpPr>
        <p:spPr>
          <a:xfrm>
            <a:off x="3681136" y="28909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C6C5950-CCAA-4F4F-8CC9-73ABFC2E9B20}"/>
              </a:ext>
            </a:extLst>
          </p:cNvPr>
          <p:cNvSpPr>
            <a:spLocks noChangeAspect="1"/>
          </p:cNvSpPr>
          <p:nvPr/>
        </p:nvSpPr>
        <p:spPr>
          <a:xfrm>
            <a:off x="3687148" y="375968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F80BF7D-236E-484D-A79B-0B3010CA911D}"/>
              </a:ext>
            </a:extLst>
          </p:cNvPr>
          <p:cNvSpPr>
            <a:spLocks noChangeAspect="1"/>
          </p:cNvSpPr>
          <p:nvPr/>
        </p:nvSpPr>
        <p:spPr>
          <a:xfrm>
            <a:off x="3690189" y="40746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649F04D-B02A-4500-A902-58B79FBC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150782"/>
            <a:ext cx="265176" cy="26517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AF76EC3C-D8AA-4D99-87AD-CA5FF1E55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463405"/>
            <a:ext cx="265176" cy="26517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2331E28-E700-4B46-B679-A33D9640F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776028"/>
            <a:ext cx="265176" cy="26517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2A27E33-9D12-4361-8A8F-2699A475C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6088651"/>
            <a:ext cx="265176" cy="265176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DD08B0DE-CB89-4BB3-B734-59BE4C99A539}"/>
              </a:ext>
            </a:extLst>
          </p:cNvPr>
          <p:cNvSpPr txBox="1"/>
          <p:nvPr/>
        </p:nvSpPr>
        <p:spPr>
          <a:xfrm>
            <a:off x="2821194" y="5068802"/>
            <a:ext cx="6682953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digital output (totem pole or open-drain)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INT1: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Interrupt digital output (totem pole or open-drain)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FSYNC: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Frame synchronization digital input or No Connect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VCC_1.8V: Provide 1.8V for ICM20600 and AK09918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FFF965-7243-43BA-81B7-BA5B36DF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2" y="746070"/>
            <a:ext cx="6585506" cy="493913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389027" y="2802861"/>
            <a:ext cx="6928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389027" y="3563363"/>
            <a:ext cx="692899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956994" y="3312718"/>
            <a:ext cx="10917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961353" y="3050535"/>
            <a:ext cx="109177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963457" y="2455177"/>
            <a:ext cx="425570" cy="34768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967787" y="3574901"/>
            <a:ext cx="421240" cy="3550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716455" y="4936165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连接到系统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您可使用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3.3V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串行数据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串行时钟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491537" y="2281664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330991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014686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963604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09" y="5647298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33280D-08F0-4FE4-8C33-45F89E07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21" y="914491"/>
            <a:ext cx="6571488" cy="492861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4F8792F2-80BA-4B38-AA3C-C8FFBDA36F43}"/>
              </a:ext>
            </a:extLst>
          </p:cNvPr>
          <p:cNvSpPr/>
          <p:nvPr/>
        </p:nvSpPr>
        <p:spPr>
          <a:xfrm rot="5400000">
            <a:off x="6076449" y="789801"/>
            <a:ext cx="198448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726859" y="2637715"/>
            <a:ext cx="100584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726859" y="2928165"/>
            <a:ext cx="100584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5085112" y="1721915"/>
            <a:ext cx="542802" cy="55785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6096636" y="1730968"/>
            <a:ext cx="543396" cy="548797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3572522" y="297602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ICM 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地址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DB2EC9-1773-4C9C-8322-E1903F66D0B7}"/>
              </a:ext>
            </a:extLst>
          </p:cNvPr>
          <p:cNvSpPr/>
          <p:nvPr/>
        </p:nvSpPr>
        <p:spPr>
          <a:xfrm>
            <a:off x="6238091" y="1330858"/>
            <a:ext cx="401941" cy="407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455BB3-D5C9-4687-B8DB-22B88771C6D1}"/>
              </a:ext>
            </a:extLst>
          </p:cNvPr>
          <p:cNvSpPr/>
          <p:nvPr/>
        </p:nvSpPr>
        <p:spPr>
          <a:xfrm>
            <a:off x="5658483" y="1330859"/>
            <a:ext cx="401941" cy="40740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B48BB11-EE7C-4317-82F3-937479420452}"/>
              </a:ext>
            </a:extLst>
          </p:cNvPr>
          <p:cNvSpPr/>
          <p:nvPr/>
        </p:nvSpPr>
        <p:spPr>
          <a:xfrm rot="5400000">
            <a:off x="5492477" y="1409871"/>
            <a:ext cx="198448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FC1E562-F062-4F89-B557-DBF5E98F9D9B}"/>
              </a:ext>
            </a:extLst>
          </p:cNvPr>
          <p:cNvSpPr/>
          <p:nvPr/>
        </p:nvSpPr>
        <p:spPr>
          <a:xfrm>
            <a:off x="5085112" y="1330858"/>
            <a:ext cx="401941" cy="407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D8D75AE-75CD-45C4-A470-B4807554FE75}"/>
              </a:ext>
            </a:extLst>
          </p:cNvPr>
          <p:cNvSpPr txBox="1"/>
          <p:nvPr/>
        </p:nvSpPr>
        <p:spPr>
          <a:xfrm>
            <a:off x="6759123" y="1330858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0x69 </a:t>
            </a:r>
            <a:r>
              <a:rPr lang="zh-CN" altLang="en-US" b="1">
                <a:solidFill>
                  <a:schemeClr val="bg1">
                    <a:lumMod val="75000"/>
                  </a:schemeClr>
                </a:solidFill>
              </a:rPr>
              <a:t>默认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4223CC2-94EF-4FC8-8429-07B8F8447587}"/>
              </a:ext>
            </a:extLst>
          </p:cNvPr>
          <p:cNvSpPr/>
          <p:nvPr/>
        </p:nvSpPr>
        <p:spPr>
          <a:xfrm>
            <a:off x="6238091" y="697712"/>
            <a:ext cx="401941" cy="4074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A11075-D2F3-4879-8223-2AEE1772D200}"/>
              </a:ext>
            </a:extLst>
          </p:cNvPr>
          <p:cNvSpPr/>
          <p:nvPr/>
        </p:nvSpPr>
        <p:spPr>
          <a:xfrm>
            <a:off x="5658483" y="697713"/>
            <a:ext cx="401941" cy="40740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15D9D48-8BC5-49AE-AB96-65A4F06398DE}"/>
              </a:ext>
            </a:extLst>
          </p:cNvPr>
          <p:cNvSpPr/>
          <p:nvPr/>
        </p:nvSpPr>
        <p:spPr>
          <a:xfrm>
            <a:off x="5085112" y="697712"/>
            <a:ext cx="401941" cy="407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EEF7DCE-CA55-4A30-A7B5-74D49D650A01}"/>
              </a:ext>
            </a:extLst>
          </p:cNvPr>
          <p:cNvSpPr txBox="1"/>
          <p:nvPr/>
        </p:nvSpPr>
        <p:spPr>
          <a:xfrm>
            <a:off x="6768934" y="677038"/>
            <a:ext cx="161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0x68 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EBC0D38-F67D-40E6-B3A9-FA58906D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279765"/>
            <a:ext cx="472059" cy="47205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5687E97-5AEA-478C-9267-382768CA5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2760879"/>
            <a:ext cx="472059" cy="472059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5AD0279-4946-404A-B222-05DDF6172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3529772"/>
            <a:ext cx="472059" cy="47205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34A3E79-3EAA-426A-928E-90D041F93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0" y="4010886"/>
            <a:ext cx="472059" cy="472059"/>
          </a:xfrm>
          <a:prstGeom prst="rect">
            <a:avLst/>
          </a:prstGeom>
        </p:spPr>
      </p:pic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85E62DC-3A41-4022-81EE-AF9616CC95EA}"/>
              </a:ext>
            </a:extLst>
          </p:cNvPr>
          <p:cNvCxnSpPr>
            <a:cxnSpLocks/>
          </p:cNvCxnSpPr>
          <p:nvPr/>
        </p:nvCxnSpPr>
        <p:spPr>
          <a:xfrm>
            <a:off x="2962889" y="3840317"/>
            <a:ext cx="778863" cy="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FA13DBF-0DAD-4585-B83B-C53F9AC7A421}"/>
              </a:ext>
            </a:extLst>
          </p:cNvPr>
          <p:cNvCxnSpPr>
            <a:cxnSpLocks/>
          </p:cNvCxnSpPr>
          <p:nvPr/>
        </p:nvCxnSpPr>
        <p:spPr>
          <a:xfrm>
            <a:off x="2881695" y="4110412"/>
            <a:ext cx="851003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9CF846C2-775A-4D2B-AD67-449019124C1F}"/>
              </a:ext>
            </a:extLst>
          </p:cNvPr>
          <p:cNvSpPr>
            <a:spLocks noChangeAspect="1"/>
          </p:cNvSpPr>
          <p:nvPr/>
        </p:nvSpPr>
        <p:spPr>
          <a:xfrm>
            <a:off x="3681136" y="25861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FEC5184-9B15-4F18-80CA-E158D5CDCC7E}"/>
              </a:ext>
            </a:extLst>
          </p:cNvPr>
          <p:cNvSpPr>
            <a:spLocks noChangeAspect="1"/>
          </p:cNvSpPr>
          <p:nvPr/>
        </p:nvSpPr>
        <p:spPr>
          <a:xfrm>
            <a:off x="3681136" y="28909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C6C5950-CCAA-4F4F-8CC9-73ABFC2E9B20}"/>
              </a:ext>
            </a:extLst>
          </p:cNvPr>
          <p:cNvSpPr>
            <a:spLocks noChangeAspect="1"/>
          </p:cNvSpPr>
          <p:nvPr/>
        </p:nvSpPr>
        <p:spPr>
          <a:xfrm>
            <a:off x="3687148" y="375968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F80BF7D-236E-484D-A79B-0B3010CA911D}"/>
              </a:ext>
            </a:extLst>
          </p:cNvPr>
          <p:cNvSpPr>
            <a:spLocks noChangeAspect="1"/>
          </p:cNvSpPr>
          <p:nvPr/>
        </p:nvSpPr>
        <p:spPr>
          <a:xfrm>
            <a:off x="3690189" y="407465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649F04D-B02A-4500-A902-58B79FBC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150782"/>
            <a:ext cx="265176" cy="265176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AF76EC3C-D8AA-4D99-87AD-CA5FF1E55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463405"/>
            <a:ext cx="265176" cy="26517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2331E28-E700-4B46-B679-A33D9640F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5776028"/>
            <a:ext cx="265176" cy="26517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2A27E33-9D12-4361-8A8F-2699A475C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3" y="6088651"/>
            <a:ext cx="265176" cy="265176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DD08B0DE-CB89-4BB3-B734-59BE4C99A539}"/>
              </a:ext>
            </a:extLst>
          </p:cNvPr>
          <p:cNvSpPr txBox="1"/>
          <p:nvPr/>
        </p:nvSpPr>
        <p:spPr>
          <a:xfrm>
            <a:off x="2834196" y="5082749"/>
            <a:ext cx="6682953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INT2: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中断数字型输出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(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推挽输出或漏极开路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)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INT1: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中断数字型输出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(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推挽输出或漏极开路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)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FSYNC: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帧同步数字输入或不连接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VCC_1.8V: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为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ICM20600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和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AK09918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提供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1.8V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7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155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63</cp:revision>
  <dcterms:created xsi:type="dcterms:W3CDTF">2018-08-02T02:20:03Z</dcterms:created>
  <dcterms:modified xsi:type="dcterms:W3CDTF">2018-09-27T07:55:19Z</dcterms:modified>
</cp:coreProperties>
</file>