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4" autoAdjust="0"/>
    <p:restoredTop sz="94660"/>
  </p:normalViewPr>
  <p:slideViewPr>
    <p:cSldViewPr snapToGrid="0">
      <p:cViewPr>
        <p:scale>
          <a:sx n="88" d="100"/>
          <a:sy n="88" d="100"/>
        </p:scale>
        <p:origin x="82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EFFF965-7243-43BA-81B7-BA5B36DFC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992" y="746070"/>
            <a:ext cx="6585506" cy="4939130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3389027" y="2802861"/>
            <a:ext cx="6928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3389027" y="3563363"/>
            <a:ext cx="6928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 flipV="1">
            <a:off x="2956994" y="3312718"/>
            <a:ext cx="1091773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2961353" y="3050535"/>
            <a:ext cx="1091773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2963457" y="2455177"/>
            <a:ext cx="425570" cy="34768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2967787" y="3574901"/>
            <a:ext cx="421240" cy="3550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2716455" y="4936165"/>
            <a:ext cx="4616147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I</a:t>
            </a:r>
            <a:r>
              <a:rPr lang="en-US" sz="1600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serial data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I</a:t>
            </a:r>
            <a:r>
              <a:rPr lang="en-US" sz="1600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clock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24D493F-1853-4A3A-86B7-C95C01AE00F9}"/>
              </a:ext>
            </a:extLst>
          </p:cNvPr>
          <p:cNvGrpSpPr/>
          <p:nvPr/>
        </p:nvGrpSpPr>
        <p:grpSpPr>
          <a:xfrm>
            <a:off x="2491537" y="2281664"/>
            <a:ext cx="476250" cy="1886426"/>
            <a:chOff x="2261625" y="1357253"/>
            <a:chExt cx="476250" cy="1886426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6A1EF724-C083-4718-B12B-ADE4CD6E6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B4A0FEB6-8C80-4A2D-A4DA-3DD6CF6BF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F5F78553-6083-4B94-9258-235169F8D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78F94C4E-FBEE-4618-B471-EC4E70DB6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309" y="5330991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309" y="5014686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309" y="5963604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309" y="5647298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A33280D-08F0-4FE4-8C33-45F89E073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921" y="914491"/>
            <a:ext cx="6571488" cy="4928616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4F8792F2-80BA-4B38-AA3C-C8FFBDA36F43}"/>
              </a:ext>
            </a:extLst>
          </p:cNvPr>
          <p:cNvSpPr/>
          <p:nvPr/>
        </p:nvSpPr>
        <p:spPr>
          <a:xfrm rot="5400000">
            <a:off x="6076449" y="789801"/>
            <a:ext cx="198448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2726859" y="2637715"/>
            <a:ext cx="100584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2726859" y="2928165"/>
            <a:ext cx="100584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5085112" y="1721915"/>
            <a:ext cx="542802" cy="55785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6096636" y="1730968"/>
            <a:ext cx="543396" cy="548797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C1EB85B0-4D6D-4D91-A91A-09CDA81C04E0}"/>
              </a:ext>
            </a:extLst>
          </p:cNvPr>
          <p:cNvSpPr txBox="1"/>
          <p:nvPr/>
        </p:nvSpPr>
        <p:spPr>
          <a:xfrm>
            <a:off x="3572522" y="297602"/>
            <a:ext cx="152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ICM Address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DDB2EC9-1773-4C9C-8322-E1903F66D0B7}"/>
              </a:ext>
            </a:extLst>
          </p:cNvPr>
          <p:cNvSpPr/>
          <p:nvPr/>
        </p:nvSpPr>
        <p:spPr>
          <a:xfrm>
            <a:off x="6238091" y="1330858"/>
            <a:ext cx="401941" cy="4074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B455BB3-D5C9-4687-B8DB-22B88771C6D1}"/>
              </a:ext>
            </a:extLst>
          </p:cNvPr>
          <p:cNvSpPr/>
          <p:nvPr/>
        </p:nvSpPr>
        <p:spPr>
          <a:xfrm>
            <a:off x="5658483" y="1330859"/>
            <a:ext cx="401941" cy="40740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B48BB11-EE7C-4317-82F3-937479420452}"/>
              </a:ext>
            </a:extLst>
          </p:cNvPr>
          <p:cNvSpPr/>
          <p:nvPr/>
        </p:nvSpPr>
        <p:spPr>
          <a:xfrm rot="5400000">
            <a:off x="5492477" y="1409871"/>
            <a:ext cx="198448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FC1E562-F062-4F89-B557-DBF5E98F9D9B}"/>
              </a:ext>
            </a:extLst>
          </p:cNvPr>
          <p:cNvSpPr/>
          <p:nvPr/>
        </p:nvSpPr>
        <p:spPr>
          <a:xfrm>
            <a:off x="5085112" y="1330858"/>
            <a:ext cx="401941" cy="40740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D8D75AE-75CD-45C4-A470-B4807554FE75}"/>
              </a:ext>
            </a:extLst>
          </p:cNvPr>
          <p:cNvSpPr txBox="1"/>
          <p:nvPr/>
        </p:nvSpPr>
        <p:spPr>
          <a:xfrm>
            <a:off x="6811462" y="1321805"/>
            <a:ext cx="1610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0x69 Default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4223CC2-94EF-4FC8-8429-07B8F8447587}"/>
              </a:ext>
            </a:extLst>
          </p:cNvPr>
          <p:cNvSpPr/>
          <p:nvPr/>
        </p:nvSpPr>
        <p:spPr>
          <a:xfrm>
            <a:off x="6238091" y="697712"/>
            <a:ext cx="401941" cy="4074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CA11075-D2F3-4879-8223-2AEE1772D200}"/>
              </a:ext>
            </a:extLst>
          </p:cNvPr>
          <p:cNvSpPr/>
          <p:nvPr/>
        </p:nvSpPr>
        <p:spPr>
          <a:xfrm>
            <a:off x="5658483" y="697713"/>
            <a:ext cx="401941" cy="40740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15D9D48-8BC5-49AE-AB96-65A4F06398DE}"/>
              </a:ext>
            </a:extLst>
          </p:cNvPr>
          <p:cNvSpPr/>
          <p:nvPr/>
        </p:nvSpPr>
        <p:spPr>
          <a:xfrm>
            <a:off x="5085112" y="697712"/>
            <a:ext cx="401941" cy="40740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EEF7DCE-CA55-4A30-A7B5-74D49D650A01}"/>
              </a:ext>
            </a:extLst>
          </p:cNvPr>
          <p:cNvSpPr txBox="1"/>
          <p:nvPr/>
        </p:nvSpPr>
        <p:spPr>
          <a:xfrm>
            <a:off x="6813012" y="681081"/>
            <a:ext cx="1610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0x68 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A1B4944-0E70-47CE-A54D-79E271B8B6F3}"/>
              </a:ext>
            </a:extLst>
          </p:cNvPr>
          <p:cNvSpPr txBox="1"/>
          <p:nvPr/>
        </p:nvSpPr>
        <p:spPr>
          <a:xfrm>
            <a:off x="6811462" y="1330858"/>
            <a:ext cx="1610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0x69 Default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DEBC0D38-F67D-40E6-B3A9-FA58906D3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830" y="2279765"/>
            <a:ext cx="472059" cy="472059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F5687E97-5AEA-478C-9267-382768CA5E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830" y="2760879"/>
            <a:ext cx="472059" cy="472059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F5AD0279-4946-404A-B222-05DDF61720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830" y="3529772"/>
            <a:ext cx="472059" cy="472059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E34A3E79-3EAA-426A-928E-90D041F936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830" y="4010886"/>
            <a:ext cx="472059" cy="472059"/>
          </a:xfrm>
          <a:prstGeom prst="rect">
            <a:avLst/>
          </a:prstGeom>
        </p:spPr>
      </p:pic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585E62DC-3A41-4022-81EE-AF9616CC95EA}"/>
              </a:ext>
            </a:extLst>
          </p:cNvPr>
          <p:cNvCxnSpPr>
            <a:cxnSpLocks/>
          </p:cNvCxnSpPr>
          <p:nvPr/>
        </p:nvCxnSpPr>
        <p:spPr>
          <a:xfrm>
            <a:off x="2962889" y="3840317"/>
            <a:ext cx="778863" cy="1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FA13DBF-0DAD-4585-B83B-C53F9AC7A421}"/>
              </a:ext>
            </a:extLst>
          </p:cNvPr>
          <p:cNvCxnSpPr>
            <a:cxnSpLocks/>
          </p:cNvCxnSpPr>
          <p:nvPr/>
        </p:nvCxnSpPr>
        <p:spPr>
          <a:xfrm>
            <a:off x="2881695" y="4110412"/>
            <a:ext cx="851003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9CF846C2-775A-4D2B-AD67-449019124C1F}"/>
              </a:ext>
            </a:extLst>
          </p:cNvPr>
          <p:cNvSpPr>
            <a:spLocks noChangeAspect="1"/>
          </p:cNvSpPr>
          <p:nvPr/>
        </p:nvSpPr>
        <p:spPr>
          <a:xfrm>
            <a:off x="3681136" y="2586153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DFEC5184-9B15-4F18-80CA-E158D5CDCC7E}"/>
              </a:ext>
            </a:extLst>
          </p:cNvPr>
          <p:cNvSpPr>
            <a:spLocks noChangeAspect="1"/>
          </p:cNvSpPr>
          <p:nvPr/>
        </p:nvSpPr>
        <p:spPr>
          <a:xfrm>
            <a:off x="3681136" y="2890953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C6C5950-CCAA-4F4F-8CC9-73ABFC2E9B20}"/>
              </a:ext>
            </a:extLst>
          </p:cNvPr>
          <p:cNvSpPr>
            <a:spLocks noChangeAspect="1"/>
          </p:cNvSpPr>
          <p:nvPr/>
        </p:nvSpPr>
        <p:spPr>
          <a:xfrm>
            <a:off x="3687148" y="3759688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1F80BF7D-236E-484D-A79B-0B3010CA911D}"/>
              </a:ext>
            </a:extLst>
          </p:cNvPr>
          <p:cNvSpPr>
            <a:spLocks noChangeAspect="1"/>
          </p:cNvSpPr>
          <p:nvPr/>
        </p:nvSpPr>
        <p:spPr>
          <a:xfrm>
            <a:off x="3690189" y="4074653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3649F04D-B02A-4500-A902-58B79FBC2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63" y="5150782"/>
            <a:ext cx="265176" cy="265176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AF76EC3C-D8AA-4D99-87AD-CA5FF1E55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63" y="5463405"/>
            <a:ext cx="265176" cy="265176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A2331E28-E700-4B46-B679-A33D9640F6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63" y="5776028"/>
            <a:ext cx="265176" cy="265176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82A27E33-9D12-4361-8A8F-2699A475CE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63" y="6088651"/>
            <a:ext cx="265176" cy="265176"/>
          </a:xfrm>
          <a:prstGeom prst="rect">
            <a:avLst/>
          </a:prstGeom>
        </p:spPr>
      </p:pic>
      <p:sp>
        <p:nvSpPr>
          <p:cNvPr id="77" name="文本框 76">
            <a:extLst>
              <a:ext uri="{FF2B5EF4-FFF2-40B4-BE49-F238E27FC236}">
                <a16:creationId xmlns:a16="http://schemas.microsoft.com/office/drawing/2014/main" id="{DD08B0DE-CB89-4BB3-B734-59BE4C99A539}"/>
              </a:ext>
            </a:extLst>
          </p:cNvPr>
          <p:cNvSpPr txBox="1"/>
          <p:nvPr/>
        </p:nvSpPr>
        <p:spPr>
          <a:xfrm>
            <a:off x="2821194" y="5068802"/>
            <a:ext cx="6682953" cy="165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INT2: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Interrupt digital output (totem pole or open-drain)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INT1: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Interrupt digital output (totem pole or open-drain)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FSYNC: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Frame synchronization digital input or No Connect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VCC_1.8V: Provide 1.8V for ICM20600 and AK09918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5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78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60</cp:revision>
  <dcterms:created xsi:type="dcterms:W3CDTF">2018-08-02T02:20:03Z</dcterms:created>
  <dcterms:modified xsi:type="dcterms:W3CDTF">2018-09-17T07:12:25Z</dcterms:modified>
</cp:coreProperties>
</file>