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88" d="100"/>
          <a:sy n="88" d="100"/>
        </p:scale>
        <p:origin x="15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FFF965-7243-43BA-81B7-BA5B36DF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59" y="752217"/>
            <a:ext cx="6585506" cy="49391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FBD569D-5EF1-4765-85B7-511DFBBA1970}"/>
              </a:ext>
            </a:extLst>
          </p:cNvPr>
          <p:cNvGrpSpPr/>
          <p:nvPr/>
        </p:nvGrpSpPr>
        <p:grpSpPr>
          <a:xfrm>
            <a:off x="3275052" y="2802861"/>
            <a:ext cx="1508696" cy="760502"/>
            <a:chOff x="2465427" y="2687866"/>
            <a:chExt cx="1667642" cy="827436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946179" y="2687866"/>
              <a:ext cx="118689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946179" y="3515302"/>
              <a:ext cx="118689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5427" y="3242597"/>
              <a:ext cx="161848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471889" y="2957338"/>
              <a:ext cx="161848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3281515" y="2455177"/>
            <a:ext cx="437998" cy="3546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85845" y="3574901"/>
            <a:ext cx="421240" cy="3550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552064" y="5029821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809595" y="228166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18" y="542464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18" y="510834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18" y="605726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18" y="5740954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33280D-08F0-4FE4-8C33-45F89E07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21" y="592570"/>
            <a:ext cx="4267200" cy="32004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40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54</cp:revision>
  <dcterms:created xsi:type="dcterms:W3CDTF">2018-08-02T02:20:03Z</dcterms:created>
  <dcterms:modified xsi:type="dcterms:W3CDTF">2018-09-15T10:45:43Z</dcterms:modified>
</cp:coreProperties>
</file>