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66F1B-E0DD-4EC5-A474-02F51756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CF2E3-E05D-4311-8B77-B4A12A931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20E7F-3EFC-4400-8DC8-1D0AEF2D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E1223-63F7-411F-B026-EDAA952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4AB78-D150-4CFC-8310-DFFB8631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51A02-E641-4E03-B2B9-AB049783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169D1-8D13-46E1-9C9B-D6B4B091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520DC-92DC-409E-96CD-10063D75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20AF3-3DF9-4C9D-96C3-891CF68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4A091-C38C-439C-9478-474E26C8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D70037-E03C-4AC9-A132-8E239B83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42FAD4-E351-40B1-A696-E782E7552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9EB0A-A618-4E7F-BCB1-ECCF873A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84CF3-614E-4267-A28A-F7A73F7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07AE4-F92F-4E1F-9693-8F325D1D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5BBA-83DF-43B5-97B5-A1D3A22B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84256-359E-4448-8127-2B977037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DD1E-AC91-4406-8086-2FEF4247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F8937-4018-4279-818D-68AE7B7F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7F1F3-1C58-4EAE-B809-89490B4C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887B9-BE5A-460A-8EC1-3A01409D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EE38B-6DB8-4506-9F48-A01B1D82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93262-C497-4A92-9805-F4C4624F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D7163-E2C1-41D3-A2B9-42F7AAD4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81AA5-5E5D-4BBC-A64C-C0229D31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1297-D64F-4E5D-A48D-DC13E2ED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693C1-979C-4D43-910C-56D35BC0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4774A-4606-4E14-8076-F825BDA70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790E7-AA8A-4546-B382-EE8F2039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DA184-E212-4233-90B2-CAB49D07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868EC-24F4-4F6A-9797-5ABBFA9E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1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10282-7E00-4643-AA8B-AC8E3FCB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7DC81-43CA-42BB-A33A-BE467DA9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08C88C-BB7E-4DBE-8B9C-B167A51C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9C8B5F-097A-4F1F-BFB4-5363CD133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21486-DE86-4F08-ACE6-41181DF12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1DA9CA-4226-49A3-AFE2-B162ED11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D85F1-8878-4EFB-ABB6-3058F3E4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C7D524-2067-44C3-A421-870751A9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106EE-D6FA-45B8-8263-7EB5F8EB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01FA3E-CF40-471C-8881-FE6428E8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F543F-12BE-4FBF-9009-29B608B1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62A107-B294-404E-B296-AA14E45B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AF6B13-4F6C-4E01-A5A9-0A3A56C2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57A7D6-AE43-4D38-BDB6-5DC21AE7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76831-6855-4FDD-8049-AC75FFCB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4732E-1F99-45F1-A235-DBBF9806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71813-CF99-4810-A9FD-382ECDA09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EF099-881A-4B8D-9FFE-241E8847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42EA0-7D51-4E0A-BFE4-AC840B0D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50421-AE1D-4AAB-AA07-26EA2689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B4A19-0584-4CA0-BB33-D305EA7D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93871-52DF-4B08-A081-AC7F9CA1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31AAD7-04AA-4A28-B70E-9853F20C6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FA015A-BB73-4FF0-8F2E-00A6CF6D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5C046-0446-4F4B-AAE9-11BB5D81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81C93-0C33-4D4D-A417-021E0C4E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E3812-CB05-4992-993A-C0656687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F061A-11EA-456A-B0AF-5D9F38B8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BFCC5-4E73-402D-BFD7-159259AC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7DFF3-F6E9-4539-9545-8E08660C0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B9962-933C-4B35-AD4A-F343B04B32B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8B454-1857-471B-9DF1-8092E3EB2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559ED-3AA4-4B78-9087-9665002E5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7417-E007-458B-9EF8-777FA03D3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F15B42-5138-4D88-8415-35F36B214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428750"/>
            <a:ext cx="8290560" cy="4000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D05B64-A55E-424E-8D57-8A0F6337E286}"/>
              </a:ext>
            </a:extLst>
          </p:cNvPr>
          <p:cNvSpPr txBox="1"/>
          <p:nvPr/>
        </p:nvSpPr>
        <p:spPr>
          <a:xfrm>
            <a:off x="2583810" y="981512"/>
            <a:ext cx="142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LED Indicator</a:t>
            </a:r>
            <a:endParaRPr 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22EBBF0-F1EB-49D6-8998-779E196FFBE0}"/>
              </a:ext>
            </a:extLst>
          </p:cNvPr>
          <p:cNvCxnSpPr>
            <a:cxnSpLocks/>
          </p:cNvCxnSpPr>
          <p:nvPr/>
        </p:nvCxnSpPr>
        <p:spPr>
          <a:xfrm>
            <a:off x="3296569" y="1350844"/>
            <a:ext cx="0" cy="33534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EA6B39D-51FD-49F8-95D8-55C94FC97668}"/>
              </a:ext>
            </a:extLst>
          </p:cNvPr>
          <p:cNvSpPr txBox="1"/>
          <p:nvPr/>
        </p:nvSpPr>
        <p:spPr>
          <a:xfrm>
            <a:off x="4302567" y="782419"/>
            <a:ext cx="246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Light sensitivity adjusting potentiometer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620917-1322-4237-88EE-105F6946B6DE}"/>
              </a:ext>
            </a:extLst>
          </p:cNvPr>
          <p:cNvCxnSpPr>
            <a:cxnSpLocks/>
          </p:cNvCxnSpPr>
          <p:nvPr/>
        </p:nvCxnSpPr>
        <p:spPr>
          <a:xfrm>
            <a:off x="5328103" y="1428750"/>
            <a:ext cx="0" cy="33534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DB87D-CCE9-4FB8-AEF1-C571598F7834}"/>
              </a:ext>
            </a:extLst>
          </p:cNvPr>
          <p:cNvSpPr txBox="1"/>
          <p:nvPr/>
        </p:nvSpPr>
        <p:spPr>
          <a:xfrm>
            <a:off x="327170" y="2967335"/>
            <a:ext cx="162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LM393 operational amplifier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EF9D67-08C9-4675-8558-E35CADDFF51C}"/>
              </a:ext>
            </a:extLst>
          </p:cNvPr>
          <p:cNvCxnSpPr/>
          <p:nvPr/>
        </p:nvCxnSpPr>
        <p:spPr>
          <a:xfrm>
            <a:off x="1812022" y="3429000"/>
            <a:ext cx="219730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6E86481-717D-4141-8637-C2E46383AA3F}"/>
              </a:ext>
            </a:extLst>
          </p:cNvPr>
          <p:cNvSpPr txBox="1"/>
          <p:nvPr/>
        </p:nvSpPr>
        <p:spPr>
          <a:xfrm>
            <a:off x="10070364" y="2967335"/>
            <a:ext cx="169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ITR9909 Reflective photosensor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3BD155-63CF-49B1-825E-236ECC36B42D}"/>
              </a:ext>
            </a:extLst>
          </p:cNvPr>
          <p:cNvCxnSpPr/>
          <p:nvPr/>
        </p:nvCxnSpPr>
        <p:spPr>
          <a:xfrm flipH="1">
            <a:off x="8015955" y="3429000"/>
            <a:ext cx="22253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7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xyu6</dc:creator>
  <cp:lastModifiedBy>xyu6</cp:lastModifiedBy>
  <cp:revision>1</cp:revision>
  <dcterms:created xsi:type="dcterms:W3CDTF">2018-06-26T08:58:13Z</dcterms:created>
  <dcterms:modified xsi:type="dcterms:W3CDTF">2018-06-26T09:05:54Z</dcterms:modified>
</cp:coreProperties>
</file>