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E06"/>
    <a:srgbClr val="BFBFBF"/>
    <a:srgbClr val="FFD700"/>
    <a:srgbClr val="1296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6366" autoAdjust="0"/>
  </p:normalViewPr>
  <p:slideViewPr>
    <p:cSldViewPr snapToGrid="0">
      <p:cViewPr varScale="1">
        <p:scale>
          <a:sx n="111" d="100"/>
          <a:sy n="111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1B244C-5D78-4F00-A044-B15D7C8A2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956" y="234141"/>
            <a:ext cx="6558828" cy="4919121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460570" y="2322984"/>
            <a:ext cx="121563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460570" y="3025386"/>
            <a:ext cx="121563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3460570" y="2806903"/>
            <a:ext cx="120508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3460570" y="2584612"/>
            <a:ext cx="1184152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2313029" y="4435317"/>
            <a:ext cx="466338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6A1EF724-C083-4718-B12B-ADE4CD6E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49" y="2155625"/>
            <a:ext cx="476250" cy="47625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4A0FEB6-8C80-4A2D-A4DA-3DD6CF6BF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49" y="1594935"/>
            <a:ext cx="476250" cy="47625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5F78553-6083-4B94-9258-235169F8D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49" y="3243548"/>
            <a:ext cx="476250" cy="47625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8F94C4E-FBEE-4618-B471-EC4E70DB6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49" y="2699586"/>
            <a:ext cx="476250" cy="47625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883" y="4830143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883" y="4513838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883" y="5462756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883" y="5146450"/>
            <a:ext cx="266700" cy="266700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7CC63B1-5726-45F1-9AB7-723CCAD72AB7}"/>
              </a:ext>
            </a:extLst>
          </p:cNvPr>
          <p:cNvCxnSpPr>
            <a:cxnSpLocks/>
            <a:endCxn id="51" idx="3"/>
          </p:cNvCxnSpPr>
          <p:nvPr/>
        </p:nvCxnSpPr>
        <p:spPr>
          <a:xfrm flipH="1" flipV="1">
            <a:off x="2980099" y="1833060"/>
            <a:ext cx="480471" cy="470058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DA2CF77-80F1-4B3B-8995-73B39D33A77F}"/>
              </a:ext>
            </a:extLst>
          </p:cNvPr>
          <p:cNvCxnSpPr>
            <a:cxnSpLocks/>
            <a:endCxn id="48" idx="3"/>
          </p:cNvCxnSpPr>
          <p:nvPr/>
        </p:nvCxnSpPr>
        <p:spPr>
          <a:xfrm flipH="1" flipV="1">
            <a:off x="2980099" y="2393750"/>
            <a:ext cx="480471" cy="18335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AECC788-E957-40A3-97DC-33FA2136B73A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2980099" y="2813909"/>
            <a:ext cx="480471" cy="123802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80F4B0D-5BB4-45C6-AB64-D08BE9F6014B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2980099" y="3045673"/>
            <a:ext cx="480472" cy="43600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1" name="图片 110">
            <a:extLst>
              <a:ext uri="{FF2B5EF4-FFF2-40B4-BE49-F238E27FC236}">
                <a16:creationId xmlns:a16="http://schemas.microsoft.com/office/drawing/2014/main" id="{FCE94641-0F46-4ADC-BD2B-3EF682780A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744" y="1564803"/>
            <a:ext cx="476250" cy="476250"/>
          </a:xfrm>
          <a:prstGeom prst="rect">
            <a:avLst/>
          </a:prstGeom>
        </p:spPr>
      </p:pic>
      <p:pic>
        <p:nvPicPr>
          <p:cNvPr id="154" name="图片 153">
            <a:extLst>
              <a:ext uri="{FF2B5EF4-FFF2-40B4-BE49-F238E27FC236}">
                <a16:creationId xmlns:a16="http://schemas.microsoft.com/office/drawing/2014/main" id="{BD705542-8DB5-4D91-BF14-1284ABD1FB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202" y="4501197"/>
            <a:ext cx="266700" cy="266700"/>
          </a:xfrm>
          <a:prstGeom prst="rect">
            <a:avLst/>
          </a:prstGeom>
        </p:spPr>
      </p:pic>
      <p:sp>
        <p:nvSpPr>
          <p:cNvPr id="42" name="椭圆 41">
            <a:extLst>
              <a:ext uri="{FF2B5EF4-FFF2-40B4-BE49-F238E27FC236}">
                <a16:creationId xmlns:a16="http://schemas.microsoft.com/office/drawing/2014/main" id="{2E6FA61A-010C-4ACE-B0DF-A8658D11FAE6}"/>
              </a:ext>
            </a:extLst>
          </p:cNvPr>
          <p:cNvSpPr>
            <a:spLocks noChangeAspect="1"/>
          </p:cNvSpPr>
          <p:nvPr/>
        </p:nvSpPr>
        <p:spPr>
          <a:xfrm>
            <a:off x="4665650" y="2273161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E399315-0AF8-42EE-8539-09AC75079214}"/>
              </a:ext>
            </a:extLst>
          </p:cNvPr>
          <p:cNvSpPr>
            <a:spLocks noChangeAspect="1"/>
          </p:cNvSpPr>
          <p:nvPr/>
        </p:nvSpPr>
        <p:spPr>
          <a:xfrm>
            <a:off x="4665650" y="252571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F22C2A8-F0B7-4586-AF69-405D81577DF3}"/>
              </a:ext>
            </a:extLst>
          </p:cNvPr>
          <p:cNvSpPr>
            <a:spLocks noChangeAspect="1"/>
          </p:cNvSpPr>
          <p:nvPr/>
        </p:nvSpPr>
        <p:spPr>
          <a:xfrm>
            <a:off x="4665650" y="274998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CABCD7B-4EDD-4475-AFA7-40FA01F45B70}"/>
              </a:ext>
            </a:extLst>
          </p:cNvPr>
          <p:cNvSpPr>
            <a:spLocks noChangeAspect="1"/>
          </p:cNvSpPr>
          <p:nvPr/>
        </p:nvSpPr>
        <p:spPr>
          <a:xfrm>
            <a:off x="4665650" y="296923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85C7E14-931A-4FF6-B45F-95B858E02D66}"/>
              </a:ext>
            </a:extLst>
          </p:cNvPr>
          <p:cNvSpPr>
            <a:spLocks noChangeAspect="1"/>
          </p:cNvSpPr>
          <p:nvPr/>
        </p:nvSpPr>
        <p:spPr>
          <a:xfrm>
            <a:off x="7370629" y="2492572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EE0259C-902A-49D7-98AA-7FD6CFC2FE5B}"/>
              </a:ext>
            </a:extLst>
          </p:cNvPr>
          <p:cNvCxnSpPr>
            <a:stCxn id="47" idx="0"/>
          </p:cNvCxnSpPr>
          <p:nvPr/>
        </p:nvCxnSpPr>
        <p:spPr>
          <a:xfrm flipV="1">
            <a:off x="7420467" y="1833060"/>
            <a:ext cx="253085" cy="65951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F236047-B840-4770-B42F-2A4FEF384F96}"/>
              </a:ext>
            </a:extLst>
          </p:cNvPr>
          <p:cNvCxnSpPr/>
          <p:nvPr/>
        </p:nvCxnSpPr>
        <p:spPr>
          <a:xfrm>
            <a:off x="7673552" y="1833060"/>
            <a:ext cx="18762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0408DA40-7DFA-4927-9261-213D43088F34}"/>
              </a:ext>
            </a:extLst>
          </p:cNvPr>
          <p:cNvSpPr txBox="1"/>
          <p:nvPr/>
        </p:nvSpPr>
        <p:spPr>
          <a:xfrm>
            <a:off x="7750424" y="4435317"/>
            <a:ext cx="4663386" cy="1059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the AMG8833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module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1C48BD9-F829-4CB0-8A99-8F476948B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256" y="631641"/>
            <a:ext cx="6571488" cy="4928616"/>
          </a:xfrm>
          <a:prstGeom prst="rect">
            <a:avLst/>
          </a:prstGeom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E657BD77-6354-4232-B3D2-74EF90FD7F4B}"/>
              </a:ext>
            </a:extLst>
          </p:cNvPr>
          <p:cNvSpPr/>
          <p:nvPr/>
        </p:nvSpPr>
        <p:spPr>
          <a:xfrm rot="5400000">
            <a:off x="6384126" y="1235845"/>
            <a:ext cx="388192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342A403-9AB4-45C1-9EE5-A3481E90CDBB}"/>
              </a:ext>
            </a:extLst>
          </p:cNvPr>
          <p:cNvSpPr/>
          <p:nvPr/>
        </p:nvSpPr>
        <p:spPr>
          <a:xfrm rot="5400000">
            <a:off x="6028302" y="1235845"/>
            <a:ext cx="388192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67AF944-323F-4A7F-9BFB-E2B86D0C0823}"/>
              </a:ext>
            </a:extLst>
          </p:cNvPr>
          <p:cNvSpPr/>
          <p:nvPr/>
        </p:nvSpPr>
        <p:spPr>
          <a:xfrm rot="5400000">
            <a:off x="5672478" y="1235845"/>
            <a:ext cx="388192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7B641A9-CEF3-4B06-BC4F-4363EDD2826A}"/>
              </a:ext>
            </a:extLst>
          </p:cNvPr>
          <p:cNvSpPr/>
          <p:nvPr/>
        </p:nvSpPr>
        <p:spPr>
          <a:xfrm rot="5400000">
            <a:off x="5947941" y="1146037"/>
            <a:ext cx="219305" cy="44708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B7BFA940-CDA1-45EE-8B5E-B045863E9875}"/>
              </a:ext>
            </a:extLst>
          </p:cNvPr>
          <p:cNvCxnSpPr>
            <a:cxnSpLocks/>
          </p:cNvCxnSpPr>
          <p:nvPr/>
        </p:nvCxnSpPr>
        <p:spPr>
          <a:xfrm flipH="1" flipV="1">
            <a:off x="5750101" y="1554632"/>
            <a:ext cx="157853" cy="34865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0AEB4EAE-1314-4649-8F90-3104C5AFCA5A}"/>
              </a:ext>
            </a:extLst>
          </p:cNvPr>
          <p:cNvCxnSpPr>
            <a:cxnSpLocks/>
          </p:cNvCxnSpPr>
          <p:nvPr/>
        </p:nvCxnSpPr>
        <p:spPr>
          <a:xfrm flipV="1">
            <a:off x="6520407" y="1554632"/>
            <a:ext cx="173316" cy="34865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7914CE8-A6A6-418F-B072-C469FC4615A5}"/>
              </a:ext>
            </a:extLst>
          </p:cNvPr>
          <p:cNvGrpSpPr/>
          <p:nvPr/>
        </p:nvGrpSpPr>
        <p:grpSpPr>
          <a:xfrm rot="10800000">
            <a:off x="5742375" y="649312"/>
            <a:ext cx="961029" cy="388192"/>
            <a:chOff x="5782979" y="428503"/>
            <a:chExt cx="961029" cy="388192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D5FF4066-72D1-4236-87DC-69BE7E11D20F}"/>
                </a:ext>
              </a:extLst>
            </p:cNvPr>
            <p:cNvSpPr/>
            <p:nvPr/>
          </p:nvSpPr>
          <p:spPr>
            <a:xfrm rot="5400000">
              <a:off x="6425222" y="497908"/>
              <a:ext cx="388192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AE57CD60-761A-425C-90B7-520202D317A4}"/>
                </a:ext>
              </a:extLst>
            </p:cNvPr>
            <p:cNvSpPr/>
            <p:nvPr/>
          </p:nvSpPr>
          <p:spPr>
            <a:xfrm rot="5400000">
              <a:off x="6069398" y="497908"/>
              <a:ext cx="388192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0EA2FF81-1131-4E2D-BEB3-4F1A8CCC035C}"/>
                </a:ext>
              </a:extLst>
            </p:cNvPr>
            <p:cNvSpPr/>
            <p:nvPr/>
          </p:nvSpPr>
          <p:spPr>
            <a:xfrm rot="5400000">
              <a:off x="5713574" y="497908"/>
              <a:ext cx="388192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BCF3C911-A687-40E4-B4EE-430CF6B2FE67}"/>
                </a:ext>
              </a:extLst>
            </p:cNvPr>
            <p:cNvSpPr/>
            <p:nvPr/>
          </p:nvSpPr>
          <p:spPr>
            <a:xfrm rot="5400000">
              <a:off x="5989037" y="408100"/>
              <a:ext cx="219305" cy="447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75" name="椭圆 74">
            <a:extLst>
              <a:ext uri="{FF2B5EF4-FFF2-40B4-BE49-F238E27FC236}">
                <a16:creationId xmlns:a16="http://schemas.microsoft.com/office/drawing/2014/main" id="{A52D7150-B97B-4C41-80AB-BDA320F56F5C}"/>
              </a:ext>
            </a:extLst>
          </p:cNvPr>
          <p:cNvSpPr>
            <a:spLocks noChangeAspect="1"/>
          </p:cNvSpPr>
          <p:nvPr/>
        </p:nvSpPr>
        <p:spPr>
          <a:xfrm>
            <a:off x="6168556" y="4013146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3F3332F-B147-4115-8C13-76D0DA46D4FE}"/>
              </a:ext>
            </a:extLst>
          </p:cNvPr>
          <p:cNvCxnSpPr>
            <a:stCxn id="75" idx="4"/>
          </p:cNvCxnSpPr>
          <p:nvPr/>
        </p:nvCxnSpPr>
        <p:spPr>
          <a:xfrm flipH="1">
            <a:off x="6205248" y="4112821"/>
            <a:ext cx="13146" cy="74685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E94B77D-4ECD-4ECE-954C-AA36A66943F4}"/>
              </a:ext>
            </a:extLst>
          </p:cNvPr>
          <p:cNvSpPr txBox="1"/>
          <p:nvPr/>
        </p:nvSpPr>
        <p:spPr>
          <a:xfrm>
            <a:off x="7479102" y="1185300"/>
            <a:ext cx="164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65000"/>
                  </a:schemeClr>
                </a:solidFill>
              </a:rPr>
              <a:t>Defaut Address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F8787F8-6670-4A56-839C-6150AE69C26E}"/>
              </a:ext>
            </a:extLst>
          </p:cNvPr>
          <p:cNvSpPr txBox="1"/>
          <p:nvPr/>
        </p:nvSpPr>
        <p:spPr>
          <a:xfrm>
            <a:off x="7478954" y="539139"/>
            <a:ext cx="1832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</a:rPr>
              <a:t>ptional</a:t>
            </a:r>
            <a:r>
              <a:rPr lang="en-US" b="1">
                <a:solidFill>
                  <a:schemeClr val="bg1">
                    <a:lumMod val="65000"/>
                  </a:schemeClr>
                </a:solidFill>
              </a:rPr>
              <a:t> Address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DC4BB20-E182-4723-934A-9A50346E0BA3}"/>
              </a:ext>
            </a:extLst>
          </p:cNvPr>
          <p:cNvSpPr txBox="1"/>
          <p:nvPr/>
        </p:nvSpPr>
        <p:spPr>
          <a:xfrm>
            <a:off x="6859475" y="117586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65000"/>
                  </a:schemeClr>
                </a:solidFill>
              </a:rPr>
              <a:t>0x68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F0C502C-6816-44C9-B30E-419FB55CB81C}"/>
              </a:ext>
            </a:extLst>
          </p:cNvPr>
          <p:cNvSpPr txBox="1"/>
          <p:nvPr/>
        </p:nvSpPr>
        <p:spPr>
          <a:xfrm>
            <a:off x="6859475" y="55475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65000"/>
                  </a:schemeClr>
                </a:solidFill>
              </a:rPr>
              <a:t>0x69</a:t>
            </a:r>
          </a:p>
        </p:txBody>
      </p: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43</Words>
  <Application>Microsoft Office PowerPoint</Application>
  <PresentationFormat>宽屏</PresentationFormat>
  <Paragraphs>14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90</cp:revision>
  <dcterms:created xsi:type="dcterms:W3CDTF">2018-08-02T02:20:03Z</dcterms:created>
  <dcterms:modified xsi:type="dcterms:W3CDTF">2018-10-16T02:00:14Z</dcterms:modified>
</cp:coreProperties>
</file>