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156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B244C-5D78-4F00-A044-B15D7C8A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56" y="234141"/>
            <a:ext cx="6558828" cy="491912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460570" y="23229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460570" y="30253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460570" y="28069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460570" y="25846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13029" y="44353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1556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15949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32435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9" y="26995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8301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45138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4627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83" y="51464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980099" y="18330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980099" y="23937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980099" y="28139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80099" y="30456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44" y="1564803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2" y="4501197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665650" y="22731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665650" y="25257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665650" y="27499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665650" y="29692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370629" y="249257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E0259C-902A-49D7-98AA-7FD6CFC2FE5B}"/>
              </a:ext>
            </a:extLst>
          </p:cNvPr>
          <p:cNvCxnSpPr>
            <a:stCxn id="47" idx="0"/>
          </p:cNvCxnSpPr>
          <p:nvPr/>
        </p:nvCxnSpPr>
        <p:spPr>
          <a:xfrm flipV="1">
            <a:off x="7420467" y="1833060"/>
            <a:ext cx="253085" cy="6595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236047-B840-4770-B42F-2A4FEF384F96}"/>
              </a:ext>
            </a:extLst>
          </p:cNvPr>
          <p:cNvCxnSpPr/>
          <p:nvPr/>
        </p:nvCxnSpPr>
        <p:spPr>
          <a:xfrm>
            <a:off x="7673552" y="1833060"/>
            <a:ext cx="18762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8DA40-7DFA-4927-9261-213D43088F34}"/>
              </a:ext>
            </a:extLst>
          </p:cNvPr>
          <p:cNvSpPr txBox="1"/>
          <p:nvPr/>
        </p:nvSpPr>
        <p:spPr>
          <a:xfrm>
            <a:off x="7750424" y="4435317"/>
            <a:ext cx="4663386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the AMG8833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module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C48BD9-F829-4CB0-8A99-8F476948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6" y="631641"/>
            <a:ext cx="6571488" cy="492861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E657BD77-6354-4232-B3D2-74EF90FD7F4B}"/>
              </a:ext>
            </a:extLst>
          </p:cNvPr>
          <p:cNvSpPr/>
          <p:nvPr/>
        </p:nvSpPr>
        <p:spPr>
          <a:xfrm rot="5400000">
            <a:off x="6384126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42A403-9AB4-45C1-9EE5-A3481E90CDBB}"/>
              </a:ext>
            </a:extLst>
          </p:cNvPr>
          <p:cNvSpPr/>
          <p:nvPr/>
        </p:nvSpPr>
        <p:spPr>
          <a:xfrm rot="5400000">
            <a:off x="6028302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67AF944-323F-4A7F-9BFB-E2B86D0C0823}"/>
              </a:ext>
            </a:extLst>
          </p:cNvPr>
          <p:cNvSpPr/>
          <p:nvPr/>
        </p:nvSpPr>
        <p:spPr>
          <a:xfrm rot="5400000">
            <a:off x="5672478" y="1235845"/>
            <a:ext cx="388192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B641A9-CEF3-4B06-BC4F-4363EDD2826A}"/>
              </a:ext>
            </a:extLst>
          </p:cNvPr>
          <p:cNvSpPr/>
          <p:nvPr/>
        </p:nvSpPr>
        <p:spPr>
          <a:xfrm rot="5400000">
            <a:off x="5947941" y="1146037"/>
            <a:ext cx="219305" cy="44708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7BFA940-CDA1-45EE-8B5E-B045863E9875}"/>
              </a:ext>
            </a:extLst>
          </p:cNvPr>
          <p:cNvCxnSpPr>
            <a:cxnSpLocks/>
          </p:cNvCxnSpPr>
          <p:nvPr/>
        </p:nvCxnSpPr>
        <p:spPr>
          <a:xfrm flipH="1" flipV="1">
            <a:off x="5750101" y="1554632"/>
            <a:ext cx="157853" cy="3486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AEB4EAE-1314-4649-8F90-3104C5AFCA5A}"/>
              </a:ext>
            </a:extLst>
          </p:cNvPr>
          <p:cNvCxnSpPr>
            <a:cxnSpLocks/>
          </p:cNvCxnSpPr>
          <p:nvPr/>
        </p:nvCxnSpPr>
        <p:spPr>
          <a:xfrm flipV="1">
            <a:off x="6520407" y="1554632"/>
            <a:ext cx="173316" cy="3486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7914CE8-A6A6-418F-B072-C469FC4615A5}"/>
              </a:ext>
            </a:extLst>
          </p:cNvPr>
          <p:cNvGrpSpPr/>
          <p:nvPr/>
        </p:nvGrpSpPr>
        <p:grpSpPr>
          <a:xfrm rot="10800000">
            <a:off x="5742375" y="649312"/>
            <a:ext cx="961029" cy="388192"/>
            <a:chOff x="5782979" y="428503"/>
            <a:chExt cx="961029" cy="38819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FF4066-72D1-4236-87DC-69BE7E11D20F}"/>
                </a:ext>
              </a:extLst>
            </p:cNvPr>
            <p:cNvSpPr/>
            <p:nvPr/>
          </p:nvSpPr>
          <p:spPr>
            <a:xfrm rot="5400000">
              <a:off x="6425222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E57CD60-761A-425C-90B7-520202D317A4}"/>
                </a:ext>
              </a:extLst>
            </p:cNvPr>
            <p:cNvSpPr/>
            <p:nvPr/>
          </p:nvSpPr>
          <p:spPr>
            <a:xfrm rot="5400000">
              <a:off x="6069398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EA2FF81-1131-4E2D-BEB3-4F1A8CCC035C}"/>
                </a:ext>
              </a:extLst>
            </p:cNvPr>
            <p:cNvSpPr/>
            <p:nvPr/>
          </p:nvSpPr>
          <p:spPr>
            <a:xfrm rot="5400000">
              <a:off x="5713574" y="497908"/>
              <a:ext cx="388192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CF3C911-A687-40E4-B4EE-430CF6B2FE67}"/>
                </a:ext>
              </a:extLst>
            </p:cNvPr>
            <p:cNvSpPr/>
            <p:nvPr/>
          </p:nvSpPr>
          <p:spPr>
            <a:xfrm rot="5400000">
              <a:off x="5989037" y="408100"/>
              <a:ext cx="219305" cy="447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A52D7150-B97B-4C41-80AB-BDA320F56F5C}"/>
              </a:ext>
            </a:extLst>
          </p:cNvPr>
          <p:cNvSpPr>
            <a:spLocks noChangeAspect="1"/>
          </p:cNvSpPr>
          <p:nvPr/>
        </p:nvSpPr>
        <p:spPr>
          <a:xfrm>
            <a:off x="6168556" y="4013146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F3332F-B147-4115-8C13-76D0DA46D4FE}"/>
              </a:ext>
            </a:extLst>
          </p:cNvPr>
          <p:cNvCxnSpPr>
            <a:stCxn id="75" idx="4"/>
          </p:cNvCxnSpPr>
          <p:nvPr/>
        </p:nvCxnSpPr>
        <p:spPr>
          <a:xfrm flipH="1">
            <a:off x="6205248" y="4112821"/>
            <a:ext cx="13146" cy="7468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E94B77D-4ECD-4ECE-954C-AA36A66943F4}"/>
              </a:ext>
            </a:extLst>
          </p:cNvPr>
          <p:cNvSpPr txBox="1"/>
          <p:nvPr/>
        </p:nvSpPr>
        <p:spPr>
          <a:xfrm>
            <a:off x="7479102" y="1185300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Defaut Address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39</Words>
  <Application>Microsoft Office PowerPoint</Application>
  <PresentationFormat>宽屏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88</cp:revision>
  <dcterms:created xsi:type="dcterms:W3CDTF">2018-08-02T02:20:03Z</dcterms:created>
  <dcterms:modified xsi:type="dcterms:W3CDTF">2018-10-16T01:33:45Z</dcterms:modified>
</cp:coreProperties>
</file>