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2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>
        <p:scale>
          <a:sx n="88" d="100"/>
          <a:sy n="88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6T16:19:06.948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1B244C-5D78-4F00-A044-B15D7C8A2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56" y="234141"/>
            <a:ext cx="6558828" cy="491912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460570" y="2322984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460570" y="3025386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460570" y="2806903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460570" y="2584612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313029" y="4435317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49" y="2155625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49" y="1594935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49" y="3243548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49" y="2699586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83" y="4830143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83" y="4513838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83" y="5462756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83" y="5146450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980099" y="1833060"/>
            <a:ext cx="480471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980099" y="2393750"/>
            <a:ext cx="480471" cy="18335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980099" y="2813909"/>
            <a:ext cx="480471" cy="123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980099" y="3045673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44" y="1564803"/>
            <a:ext cx="476250" cy="47625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02" y="4501197"/>
            <a:ext cx="266700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665650" y="227316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665650" y="25257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665650" y="274998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665650" y="296923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7370629" y="2492572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EE0259C-902A-49D7-98AA-7FD6CFC2FE5B}"/>
              </a:ext>
            </a:extLst>
          </p:cNvPr>
          <p:cNvCxnSpPr>
            <a:stCxn id="47" idx="0"/>
          </p:cNvCxnSpPr>
          <p:nvPr/>
        </p:nvCxnSpPr>
        <p:spPr>
          <a:xfrm flipV="1">
            <a:off x="7420467" y="1833060"/>
            <a:ext cx="253085" cy="65951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F236047-B840-4770-B42F-2A4FEF384F96}"/>
              </a:ext>
            </a:extLst>
          </p:cNvPr>
          <p:cNvCxnSpPr/>
          <p:nvPr/>
        </p:nvCxnSpPr>
        <p:spPr>
          <a:xfrm>
            <a:off x="7673552" y="1833060"/>
            <a:ext cx="18762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408DA40-7DFA-4927-9261-213D43088F34}"/>
              </a:ext>
            </a:extLst>
          </p:cNvPr>
          <p:cNvSpPr txBox="1"/>
          <p:nvPr/>
        </p:nvSpPr>
        <p:spPr>
          <a:xfrm>
            <a:off x="7750424" y="4435317"/>
            <a:ext cx="4663386" cy="105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the AMG8833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module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5927B6-8BEE-498F-9535-524FC1481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301" y="939709"/>
            <a:ext cx="6094265" cy="4570699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E657BD77-6354-4232-B3D2-74EF90FD7F4B}"/>
              </a:ext>
            </a:extLst>
          </p:cNvPr>
          <p:cNvSpPr/>
          <p:nvPr/>
        </p:nvSpPr>
        <p:spPr>
          <a:xfrm rot="5400000">
            <a:off x="6361266" y="1235845"/>
            <a:ext cx="388192" cy="2493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342A403-9AB4-45C1-9EE5-A3481E90CDBB}"/>
              </a:ext>
            </a:extLst>
          </p:cNvPr>
          <p:cNvSpPr/>
          <p:nvPr/>
        </p:nvSpPr>
        <p:spPr>
          <a:xfrm rot="5400000">
            <a:off x="6005442" y="1235845"/>
            <a:ext cx="388192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7B641A9-CEF3-4B06-BC4F-4363EDD2826A}"/>
              </a:ext>
            </a:extLst>
          </p:cNvPr>
          <p:cNvSpPr/>
          <p:nvPr/>
        </p:nvSpPr>
        <p:spPr>
          <a:xfrm rot="5400000">
            <a:off x="5925081" y="1146037"/>
            <a:ext cx="219305" cy="44708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7BFA940-CDA1-45EE-8B5E-B045863E9875}"/>
              </a:ext>
            </a:extLst>
          </p:cNvPr>
          <p:cNvCxnSpPr>
            <a:cxnSpLocks/>
          </p:cNvCxnSpPr>
          <p:nvPr/>
        </p:nvCxnSpPr>
        <p:spPr>
          <a:xfrm flipH="1" flipV="1">
            <a:off x="5719023" y="1554632"/>
            <a:ext cx="188932" cy="3486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AEB4EAE-1314-4649-8F90-3104C5AFCA5A}"/>
              </a:ext>
            </a:extLst>
          </p:cNvPr>
          <p:cNvCxnSpPr>
            <a:cxnSpLocks/>
          </p:cNvCxnSpPr>
          <p:nvPr/>
        </p:nvCxnSpPr>
        <p:spPr>
          <a:xfrm flipV="1">
            <a:off x="6520407" y="1554632"/>
            <a:ext cx="159646" cy="34865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D5FF4066-72D1-4236-87DC-69BE7E11D20F}"/>
              </a:ext>
            </a:extLst>
          </p:cNvPr>
          <p:cNvSpPr/>
          <p:nvPr/>
        </p:nvSpPr>
        <p:spPr>
          <a:xfrm rot="16200000">
            <a:off x="5650109" y="718718"/>
            <a:ext cx="388192" cy="249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E57CD60-761A-425C-90B7-520202D317A4}"/>
              </a:ext>
            </a:extLst>
          </p:cNvPr>
          <p:cNvSpPr/>
          <p:nvPr/>
        </p:nvSpPr>
        <p:spPr>
          <a:xfrm rot="16200000">
            <a:off x="6005933" y="718718"/>
            <a:ext cx="388192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CF3C911-A687-40E4-B4EE-430CF6B2FE67}"/>
              </a:ext>
            </a:extLst>
          </p:cNvPr>
          <p:cNvSpPr/>
          <p:nvPr/>
        </p:nvSpPr>
        <p:spPr>
          <a:xfrm rot="16200000">
            <a:off x="6255181" y="610825"/>
            <a:ext cx="219305" cy="44708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A52D7150-B97B-4C41-80AB-BDA320F56F5C}"/>
              </a:ext>
            </a:extLst>
          </p:cNvPr>
          <p:cNvSpPr>
            <a:spLocks noChangeAspect="1"/>
          </p:cNvSpPr>
          <p:nvPr/>
        </p:nvSpPr>
        <p:spPr>
          <a:xfrm>
            <a:off x="3922675" y="3537692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94B77D-4ECD-4ECE-954C-AA36A66943F4}"/>
              </a:ext>
            </a:extLst>
          </p:cNvPr>
          <p:cNvSpPr txBox="1"/>
          <p:nvPr/>
        </p:nvSpPr>
        <p:spPr>
          <a:xfrm>
            <a:off x="7456242" y="1185300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Defaut Address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8787F8-6670-4A56-839C-6150AE69C26E}"/>
              </a:ext>
            </a:extLst>
          </p:cNvPr>
          <p:cNvSpPr txBox="1"/>
          <p:nvPr/>
        </p:nvSpPr>
        <p:spPr>
          <a:xfrm>
            <a:off x="7456094" y="539139"/>
            <a:ext cx="183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ptional</a:t>
            </a:r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 Address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C4BB20-E182-4723-934A-9A50346E0BA3}"/>
              </a:ext>
            </a:extLst>
          </p:cNvPr>
          <p:cNvSpPr txBox="1"/>
          <p:nvPr/>
        </p:nvSpPr>
        <p:spPr>
          <a:xfrm>
            <a:off x="6836615" y="117586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0x68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0C502C-6816-44C9-B30E-419FB55CB81C}"/>
              </a:ext>
            </a:extLst>
          </p:cNvPr>
          <p:cNvSpPr txBox="1"/>
          <p:nvPr/>
        </p:nvSpPr>
        <p:spPr>
          <a:xfrm>
            <a:off x="6836615" y="55475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0x69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C5CA2B-6D03-4BC6-AA80-BBC32D9D21E5}"/>
              </a:ext>
            </a:extLst>
          </p:cNvPr>
          <p:cNvSpPr txBox="1"/>
          <p:nvPr/>
        </p:nvSpPr>
        <p:spPr>
          <a:xfrm>
            <a:off x="3517715" y="4837832"/>
            <a:ext cx="700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INT P</a:t>
            </a:r>
            <a:r>
              <a:rPr lang="en-US" altLang="zh-CN" b="1"/>
              <a:t>in 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normally has same voltage as VDD, when interrupting, same as GND (0V)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29809E9-61E1-47C4-888B-1B779C362DC1}"/>
              </a:ext>
            </a:extLst>
          </p:cNvPr>
          <p:cNvCxnSpPr>
            <a:cxnSpLocks/>
          </p:cNvCxnSpPr>
          <p:nvPr/>
        </p:nvCxnSpPr>
        <p:spPr>
          <a:xfrm flipH="1">
            <a:off x="3957915" y="3652986"/>
            <a:ext cx="14597" cy="114728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DD1806-B33E-4962-8042-4903F1B2B34F}"/>
              </a:ext>
            </a:extLst>
          </p:cNvPr>
          <p:cNvCxnSpPr/>
          <p:nvPr/>
        </p:nvCxnSpPr>
        <p:spPr>
          <a:xfrm>
            <a:off x="3609975" y="4905375"/>
            <a:ext cx="3127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67AF944-323F-4A7F-9BFB-E2B86D0C0823}"/>
              </a:ext>
            </a:extLst>
          </p:cNvPr>
          <p:cNvSpPr/>
          <p:nvPr/>
        </p:nvSpPr>
        <p:spPr>
          <a:xfrm rot="5400000">
            <a:off x="5649618" y="1235845"/>
            <a:ext cx="388192" cy="249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EA2FF81-1131-4E2D-BEB3-4F1A8CCC035C}"/>
              </a:ext>
            </a:extLst>
          </p:cNvPr>
          <p:cNvSpPr/>
          <p:nvPr/>
        </p:nvSpPr>
        <p:spPr>
          <a:xfrm rot="16200000">
            <a:off x="6361757" y="718718"/>
            <a:ext cx="388192" cy="2493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59</Words>
  <Application>Microsoft Office PowerPoint</Application>
  <PresentationFormat>宽屏</PresentationFormat>
  <Paragraphs>16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92</cp:revision>
  <dcterms:created xsi:type="dcterms:W3CDTF">2018-08-02T02:20:03Z</dcterms:created>
  <dcterms:modified xsi:type="dcterms:W3CDTF">2018-10-16T08:25:59Z</dcterms:modified>
</cp:coreProperties>
</file>