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4" autoAdjust="0"/>
    <p:restoredTop sz="95170" autoAdjust="0"/>
  </p:normalViewPr>
  <p:slideViewPr>
    <p:cSldViewPr snapToGrid="0">
      <p:cViewPr>
        <p:scale>
          <a:sx n="75" d="100"/>
          <a:sy n="75" d="100"/>
        </p:scale>
        <p:origin x="88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53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76DCDA-49E8-4394-9084-6FA23B1D2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15010" y="-75387"/>
            <a:ext cx="7680960" cy="5760720"/>
          </a:xfrm>
          <a:prstGeom prst="rect">
            <a:avLst/>
          </a:prstGeom>
        </p:spPr>
      </p:pic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54D8D14-D48D-45F6-89A6-634C964B8AE8}"/>
              </a:ext>
            </a:extLst>
          </p:cNvPr>
          <p:cNvCxnSpPr>
            <a:cxnSpLocks/>
          </p:cNvCxnSpPr>
          <p:nvPr/>
        </p:nvCxnSpPr>
        <p:spPr>
          <a:xfrm>
            <a:off x="3648075" y="2514277"/>
            <a:ext cx="92560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71513585-2402-4773-B202-B5A94B9B4E68}"/>
              </a:ext>
            </a:extLst>
          </p:cNvPr>
          <p:cNvCxnSpPr>
            <a:cxnSpLocks/>
          </p:cNvCxnSpPr>
          <p:nvPr/>
        </p:nvCxnSpPr>
        <p:spPr>
          <a:xfrm>
            <a:off x="3648075" y="3080752"/>
            <a:ext cx="92560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F11B205F-0707-4A55-ACA4-3B1022C2AD5E}"/>
              </a:ext>
            </a:extLst>
          </p:cNvPr>
          <p:cNvCxnSpPr>
            <a:cxnSpLocks/>
          </p:cNvCxnSpPr>
          <p:nvPr/>
        </p:nvCxnSpPr>
        <p:spPr>
          <a:xfrm>
            <a:off x="3648075" y="2899340"/>
            <a:ext cx="915050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3648075" y="2718239"/>
            <a:ext cx="894122" cy="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01C0A0C-C039-423C-A515-A9BDBADCF5E6}"/>
              </a:ext>
            </a:extLst>
          </p:cNvPr>
          <p:cNvSpPr txBox="1"/>
          <p:nvPr/>
        </p:nvSpPr>
        <p:spPr>
          <a:xfrm>
            <a:off x="3955735" y="4961197"/>
            <a:ext cx="4663386" cy="2205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connect this module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to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the system GND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VCC: you can use 5V or 3.3V for this module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SDA: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serial data </a:t>
            </a:r>
          </a:p>
          <a:p>
            <a:pPr>
              <a:lnSpc>
                <a:spcPts val="2500"/>
              </a:lnSpc>
            </a:pP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SCL: I</a:t>
            </a:r>
            <a:r>
              <a:rPr lang="en-US" sz="1600" baseline="300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2</a:t>
            </a:r>
            <a:r>
              <a:rPr lang="en-US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 </a:t>
            </a:r>
            <a:r>
              <a:rPr lang="en-US" altLang="zh-CN" sz="1600" dirty="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serial clock</a:t>
            </a:r>
            <a:endParaRPr lang="en-US" sz="1600" dirty="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A1EF724-C083-4718-B12B-ADE4CD6E6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2289252"/>
            <a:ext cx="476250" cy="47625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4A0FEB6-8C80-4A2D-A4DA-3DD6CF6BF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1803160"/>
            <a:ext cx="476250" cy="4762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5F78553-6083-4B94-9258-235169F8D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3277749"/>
            <a:ext cx="476250" cy="47625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8F94C4E-FBEE-4618-B471-EC4E70DB6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21" y="2792023"/>
            <a:ext cx="476250" cy="47625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383C15E-94CC-4AB9-857B-0F901B555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356023"/>
            <a:ext cx="266700" cy="26670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711110-C802-4745-8C7A-EE1976118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039718"/>
            <a:ext cx="266700" cy="266700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6D42253D-4577-468B-9D40-058E91BD33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988636"/>
            <a:ext cx="266700" cy="266700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1A425AE3-AA60-415F-BD5E-43BFD60001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89" y="5672330"/>
            <a:ext cx="266700" cy="26670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3156971" y="2041285"/>
            <a:ext cx="480471" cy="470058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48" idx="3"/>
          </p:cNvCxnSpPr>
          <p:nvPr/>
        </p:nvCxnSpPr>
        <p:spPr>
          <a:xfrm flipH="1" flipV="1">
            <a:off x="3156971" y="2527377"/>
            <a:ext cx="480471" cy="183351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AECC788-E957-40A3-97DC-33FA2136B73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3156971" y="2906346"/>
            <a:ext cx="480471" cy="123802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156971" y="3079874"/>
            <a:ext cx="480472" cy="436000"/>
          </a:xfrm>
          <a:prstGeom prst="line">
            <a:avLst/>
          </a:prstGeom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>
            <a:off x="4563125" y="246445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>
            <a:off x="4563125" y="265934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>
            <a:off x="4563125" y="2842422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>
            <a:off x="4563125" y="3024604"/>
            <a:ext cx="103124" cy="103124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F17828-1E12-4CE9-9C99-EF8014F672BC}"/>
              </a:ext>
            </a:extLst>
          </p:cNvPr>
          <p:cNvSpPr txBox="1"/>
          <p:nvPr/>
        </p:nvSpPr>
        <p:spPr>
          <a:xfrm>
            <a:off x="9000648" y="758752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AD4ED90-09EC-43A2-AB59-92E426E6482C}"/>
              </a:ext>
            </a:extLst>
          </p:cNvPr>
          <p:cNvCxnSpPr>
            <a:cxnSpLocks/>
          </p:cNvCxnSpPr>
          <p:nvPr/>
        </p:nvCxnSpPr>
        <p:spPr>
          <a:xfrm flipH="1">
            <a:off x="7567445" y="728858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2B58623-E91B-4BFF-97E1-6BAABEEB7AB0}"/>
              </a:ext>
            </a:extLst>
          </p:cNvPr>
          <p:cNvSpPr>
            <a:spLocks noChangeAspect="1"/>
          </p:cNvSpPr>
          <p:nvPr/>
        </p:nvSpPr>
        <p:spPr>
          <a:xfrm rot="5400000">
            <a:off x="7507452" y="1627466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48087C3-64D3-4CB8-881A-8BDAB350D6A7}"/>
              </a:ext>
            </a:extLst>
          </p:cNvPr>
          <p:cNvSpPr>
            <a:spLocks noChangeAspect="1"/>
          </p:cNvSpPr>
          <p:nvPr/>
        </p:nvSpPr>
        <p:spPr>
          <a:xfrm rot="5400000">
            <a:off x="7507452" y="113848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A1C139-AFEC-46A9-B15A-1BC9385AE54B}"/>
              </a:ext>
            </a:extLst>
          </p:cNvPr>
          <p:cNvSpPr/>
          <p:nvPr/>
        </p:nvSpPr>
        <p:spPr>
          <a:xfrm>
            <a:off x="8520889" y="1235919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20FC0C7-44B5-4BB2-ADF4-1797D95010DE}"/>
              </a:ext>
            </a:extLst>
          </p:cNvPr>
          <p:cNvSpPr/>
          <p:nvPr/>
        </p:nvSpPr>
        <p:spPr>
          <a:xfrm rot="5400000">
            <a:off x="8365600" y="1308318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730DE3-B1A3-42A4-A268-ED5EFE94314B}"/>
              </a:ext>
            </a:extLst>
          </p:cNvPr>
          <p:cNvSpPr/>
          <p:nvPr/>
        </p:nvSpPr>
        <p:spPr>
          <a:xfrm>
            <a:off x="8007157" y="1235918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868547-4B05-4014-A6F0-BBB4B874A7EE}"/>
              </a:ext>
            </a:extLst>
          </p:cNvPr>
          <p:cNvSpPr/>
          <p:nvPr/>
        </p:nvSpPr>
        <p:spPr>
          <a:xfrm>
            <a:off x="8520889" y="681234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AA676-5505-411D-AEAE-C59200769FE0}"/>
              </a:ext>
            </a:extLst>
          </p:cNvPr>
          <p:cNvSpPr/>
          <p:nvPr/>
        </p:nvSpPr>
        <p:spPr>
          <a:xfrm rot="5400000">
            <a:off x="8365600" y="753633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EDC7F4-8C88-4DA3-A555-E797DF9BDAA7}"/>
              </a:ext>
            </a:extLst>
          </p:cNvPr>
          <p:cNvSpPr/>
          <p:nvPr/>
        </p:nvSpPr>
        <p:spPr>
          <a:xfrm>
            <a:off x="8007157" y="681233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FC68EB-B80A-4743-AEB1-E90C85B2F840}"/>
              </a:ext>
            </a:extLst>
          </p:cNvPr>
          <p:cNvSpPr/>
          <p:nvPr/>
        </p:nvSpPr>
        <p:spPr>
          <a:xfrm>
            <a:off x="8520889" y="1790140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F8FE11-8140-4D77-A9ED-572C9053D7B9}"/>
              </a:ext>
            </a:extLst>
          </p:cNvPr>
          <p:cNvSpPr/>
          <p:nvPr/>
        </p:nvSpPr>
        <p:spPr>
          <a:xfrm>
            <a:off x="8007157" y="1790139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FE0635-C5AD-4237-AC37-A03A65CBA7A3}"/>
              </a:ext>
            </a:extLst>
          </p:cNvPr>
          <p:cNvSpPr txBox="1"/>
          <p:nvPr/>
        </p:nvSpPr>
        <p:spPr>
          <a:xfrm>
            <a:off x="8989891" y="125301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508F1-54A4-42AC-9FD5-FA8A277D9389}"/>
              </a:ext>
            </a:extLst>
          </p:cNvPr>
          <p:cNvSpPr txBox="1"/>
          <p:nvPr/>
        </p:nvSpPr>
        <p:spPr>
          <a:xfrm>
            <a:off x="8989891" y="1796671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CB4708-AC09-4BED-B7C5-9744C2D1235F}"/>
              </a:ext>
            </a:extLst>
          </p:cNvPr>
          <p:cNvCxnSpPr>
            <a:cxnSpLocks/>
          </p:cNvCxnSpPr>
          <p:nvPr/>
        </p:nvCxnSpPr>
        <p:spPr>
          <a:xfrm flipH="1" flipV="1">
            <a:off x="7557289" y="1653127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24">
            <a:extLst>
              <a:ext uri="{FF2B5EF4-FFF2-40B4-BE49-F238E27FC236}">
                <a16:creationId xmlns:a16="http://schemas.microsoft.com/office/drawing/2014/main" id="{512097D9-8B11-954A-A7FB-382DCDA63446}"/>
              </a:ext>
            </a:extLst>
          </p:cNvPr>
          <p:cNvSpPr txBox="1"/>
          <p:nvPr/>
        </p:nvSpPr>
        <p:spPr>
          <a:xfrm>
            <a:off x="7992043" y="243914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x 73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76DCDA-49E8-4394-9084-6FA23B1D2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4510" y="458013"/>
            <a:ext cx="7680960" cy="576072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AF17828-1E12-4CE9-9C99-EF8014F672BC}"/>
              </a:ext>
            </a:extLst>
          </p:cNvPr>
          <p:cNvSpPr txBox="1"/>
          <p:nvPr/>
        </p:nvSpPr>
        <p:spPr>
          <a:xfrm>
            <a:off x="8810148" y="1292152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A0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AD4ED90-09EC-43A2-AB59-92E426E6482C}"/>
              </a:ext>
            </a:extLst>
          </p:cNvPr>
          <p:cNvCxnSpPr>
            <a:cxnSpLocks/>
          </p:cNvCxnSpPr>
          <p:nvPr/>
        </p:nvCxnSpPr>
        <p:spPr>
          <a:xfrm flipH="1">
            <a:off x="7376945" y="1262258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2B58623-E91B-4BFF-97E1-6BAABEEB7AB0}"/>
              </a:ext>
            </a:extLst>
          </p:cNvPr>
          <p:cNvSpPr>
            <a:spLocks noChangeAspect="1"/>
          </p:cNvSpPr>
          <p:nvPr/>
        </p:nvSpPr>
        <p:spPr>
          <a:xfrm rot="5400000">
            <a:off x="7316952" y="2160866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48087C3-64D3-4CB8-881A-8BDAB350D6A7}"/>
              </a:ext>
            </a:extLst>
          </p:cNvPr>
          <p:cNvSpPr>
            <a:spLocks noChangeAspect="1"/>
          </p:cNvSpPr>
          <p:nvPr/>
        </p:nvSpPr>
        <p:spPr>
          <a:xfrm rot="5400000">
            <a:off x="7316952" y="167188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4A1C139-AFEC-46A9-B15A-1BC9385AE54B}"/>
              </a:ext>
            </a:extLst>
          </p:cNvPr>
          <p:cNvSpPr/>
          <p:nvPr/>
        </p:nvSpPr>
        <p:spPr>
          <a:xfrm>
            <a:off x="8330389" y="1769319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20FC0C7-44B5-4BB2-ADF4-1797D95010DE}"/>
              </a:ext>
            </a:extLst>
          </p:cNvPr>
          <p:cNvSpPr/>
          <p:nvPr/>
        </p:nvSpPr>
        <p:spPr>
          <a:xfrm rot="5400000">
            <a:off x="8175100" y="1841718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730DE3-B1A3-42A4-A268-ED5EFE94314B}"/>
              </a:ext>
            </a:extLst>
          </p:cNvPr>
          <p:cNvSpPr/>
          <p:nvPr/>
        </p:nvSpPr>
        <p:spPr>
          <a:xfrm>
            <a:off x="7816657" y="1769318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868547-4B05-4014-A6F0-BBB4B874A7EE}"/>
              </a:ext>
            </a:extLst>
          </p:cNvPr>
          <p:cNvSpPr/>
          <p:nvPr/>
        </p:nvSpPr>
        <p:spPr>
          <a:xfrm>
            <a:off x="8330389" y="1214634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3AA676-5505-411D-AEAE-C59200769FE0}"/>
              </a:ext>
            </a:extLst>
          </p:cNvPr>
          <p:cNvSpPr/>
          <p:nvPr/>
        </p:nvSpPr>
        <p:spPr>
          <a:xfrm rot="5400000">
            <a:off x="8175100" y="1287033"/>
            <a:ext cx="181839" cy="228509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AEDC7F4-8C88-4DA3-A555-E797DF9BDAA7}"/>
              </a:ext>
            </a:extLst>
          </p:cNvPr>
          <p:cNvSpPr/>
          <p:nvPr/>
        </p:nvSpPr>
        <p:spPr>
          <a:xfrm>
            <a:off x="7816657" y="1214633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DFC68EB-B80A-4743-AEB1-E90C85B2F840}"/>
              </a:ext>
            </a:extLst>
          </p:cNvPr>
          <p:cNvSpPr/>
          <p:nvPr/>
        </p:nvSpPr>
        <p:spPr>
          <a:xfrm>
            <a:off x="8330389" y="2323540"/>
            <a:ext cx="368299" cy="373308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F8FE11-8140-4D77-A9ED-572C9053D7B9}"/>
              </a:ext>
            </a:extLst>
          </p:cNvPr>
          <p:cNvSpPr/>
          <p:nvPr/>
        </p:nvSpPr>
        <p:spPr>
          <a:xfrm>
            <a:off x="7816657" y="2323539"/>
            <a:ext cx="368299" cy="3733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FE0635-C5AD-4237-AC37-A03A65CBA7A3}"/>
              </a:ext>
            </a:extLst>
          </p:cNvPr>
          <p:cNvSpPr txBox="1"/>
          <p:nvPr/>
        </p:nvSpPr>
        <p:spPr>
          <a:xfrm>
            <a:off x="8799391" y="1786417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B508F1-54A4-42AC-9FD5-FA8A277D9389}"/>
              </a:ext>
            </a:extLst>
          </p:cNvPr>
          <p:cNvSpPr txBox="1"/>
          <p:nvPr/>
        </p:nvSpPr>
        <p:spPr>
          <a:xfrm>
            <a:off x="8799391" y="2330071"/>
            <a:ext cx="535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9CB4708-AC09-4BED-B7C5-9744C2D1235F}"/>
              </a:ext>
            </a:extLst>
          </p:cNvPr>
          <p:cNvCxnSpPr>
            <a:cxnSpLocks/>
          </p:cNvCxnSpPr>
          <p:nvPr/>
        </p:nvCxnSpPr>
        <p:spPr>
          <a:xfrm flipH="1" flipV="1">
            <a:off x="7366789" y="2186527"/>
            <a:ext cx="434754" cy="4375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24">
            <a:extLst>
              <a:ext uri="{FF2B5EF4-FFF2-40B4-BE49-F238E27FC236}">
                <a16:creationId xmlns:a16="http://schemas.microsoft.com/office/drawing/2014/main" id="{512097D9-8B11-954A-A7FB-382DCDA63446}"/>
              </a:ext>
            </a:extLst>
          </p:cNvPr>
          <p:cNvSpPr txBox="1"/>
          <p:nvPr/>
        </p:nvSpPr>
        <p:spPr>
          <a:xfrm>
            <a:off x="7268790" y="675725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0 </a:t>
            </a:r>
            <a:r>
              <a:rPr lang="en-US" altLang="zh-CN" sz="2000" b="1" dirty="0">
                <a:solidFill>
                  <a:srgbClr val="A5A5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73</a:t>
            </a:r>
            <a:endParaRPr lang="zh-CN" altLang="en-US" sz="2000" b="1" dirty="0">
              <a:solidFill>
                <a:srgbClr val="A5A5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04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45</Words>
  <Application>Microsoft Office PowerPoint</Application>
  <PresentationFormat>宽屏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微软雅黑</vt:lpstr>
      <vt:lpstr>等线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94</cp:revision>
  <dcterms:created xsi:type="dcterms:W3CDTF">2018-08-02T02:20:03Z</dcterms:created>
  <dcterms:modified xsi:type="dcterms:W3CDTF">2019-01-10T06:43:40Z</dcterms:modified>
</cp:coreProperties>
</file>